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648" r:id="rId1"/>
  </p:sldMasterIdLst>
  <p:sldIdLst>
    <p:sldId id="256" r:id="rId2"/>
    <p:sldId id="257" r:id="rId3"/>
    <p:sldId id="258" r:id="rId4"/>
    <p:sldId id="260" r:id="rId5"/>
    <p:sldId id="263" r:id="rId6"/>
    <p:sldId id="266" r:id="rId7"/>
    <p:sldId id="268" r:id="rId8"/>
    <p:sldId id="265" r:id="rId9"/>
    <p:sldId id="267" r:id="rId10"/>
    <p:sldId id="264" r:id="rId11"/>
    <p:sldId id="259" r:id="rId12"/>
    <p:sldId id="261" r:id="rId13"/>
    <p:sldId id="262" r:id="rId14"/>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499" autoAdjust="0"/>
    <p:restoredTop sz="94660"/>
  </p:normalViewPr>
  <p:slideViewPr>
    <p:cSldViewPr snapToGrid="0">
      <p:cViewPr varScale="1">
        <p:scale>
          <a:sx n="83" d="100"/>
          <a:sy n="83" d="100"/>
        </p:scale>
        <p:origin x="634" y="67"/>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094015E-250F-4901-A59A-8DE04F382C0D}" type="doc">
      <dgm:prSet loTypeId="urn:microsoft.com/office/officeart/2005/8/layout/chevron1" loCatId="process" qsTypeId="urn:microsoft.com/office/officeart/2005/8/quickstyle/simple1" qsCatId="simple" csTypeId="urn:microsoft.com/office/officeart/2005/8/colors/accent1_2" csCatId="accent1" phldr="1"/>
      <dgm:spPr/>
    </dgm:pt>
    <dgm:pt modelId="{F59A5EC8-EE0F-4316-B376-E9AD6EBCBE1C}">
      <dgm:prSet phldrT="[Text]"/>
      <dgm:spPr>
        <a:solidFill>
          <a:schemeClr val="accent1"/>
        </a:solidFill>
        <a:ln>
          <a:solidFill>
            <a:schemeClr val="bg1"/>
          </a:solidFill>
        </a:ln>
      </dgm:spPr>
      <dgm:t>
        <a:bodyPr/>
        <a:lstStyle/>
        <a:p>
          <a:r>
            <a:rPr lang="de-DE" dirty="0">
              <a:solidFill>
                <a:schemeClr val="bg1"/>
              </a:solidFill>
            </a:rPr>
            <a:t>Allgemeines</a:t>
          </a:r>
        </a:p>
      </dgm:t>
    </dgm:pt>
    <dgm:pt modelId="{6BA70BE9-A084-4CF8-869F-E18AC5C4E4B5}" type="parTrans" cxnId="{455A2AAB-7921-4363-882B-5085A7EA91DA}">
      <dgm:prSet/>
      <dgm:spPr/>
      <dgm:t>
        <a:bodyPr/>
        <a:lstStyle/>
        <a:p>
          <a:endParaRPr lang="de-DE"/>
        </a:p>
      </dgm:t>
    </dgm:pt>
    <dgm:pt modelId="{2BC151EA-F4CB-403D-8EAD-413629175FDD}" type="sibTrans" cxnId="{455A2AAB-7921-4363-882B-5085A7EA91DA}">
      <dgm:prSet/>
      <dgm:spPr/>
      <dgm:t>
        <a:bodyPr/>
        <a:lstStyle/>
        <a:p>
          <a:endParaRPr lang="de-DE"/>
        </a:p>
      </dgm:t>
    </dgm:pt>
    <dgm:pt modelId="{5A037393-16E4-4272-B83B-D5EC7449AD10}">
      <dgm:prSet phldrT="[Text]"/>
      <dgm:spPr>
        <a:noFill/>
        <a:ln>
          <a:solidFill>
            <a:schemeClr val="tx1"/>
          </a:solidFill>
        </a:ln>
      </dgm:spPr>
      <dgm:t>
        <a:bodyPr/>
        <a:lstStyle/>
        <a:p>
          <a:r>
            <a:rPr lang="de-DE" dirty="0">
              <a:solidFill>
                <a:schemeClr val="tx1"/>
              </a:solidFill>
            </a:rPr>
            <a:t>Schriftliche Prüfung</a:t>
          </a:r>
        </a:p>
      </dgm:t>
    </dgm:pt>
    <dgm:pt modelId="{1BF471A1-51DD-476B-AE6A-A8A4861F1C1E}" type="parTrans" cxnId="{67E43A0C-B1C2-409F-B87E-26A153DAC447}">
      <dgm:prSet/>
      <dgm:spPr/>
      <dgm:t>
        <a:bodyPr/>
        <a:lstStyle/>
        <a:p>
          <a:endParaRPr lang="de-DE"/>
        </a:p>
      </dgm:t>
    </dgm:pt>
    <dgm:pt modelId="{B19F068E-C800-4556-8D1B-E9CB87A32ED1}" type="sibTrans" cxnId="{67E43A0C-B1C2-409F-B87E-26A153DAC447}">
      <dgm:prSet/>
      <dgm:spPr/>
      <dgm:t>
        <a:bodyPr/>
        <a:lstStyle/>
        <a:p>
          <a:endParaRPr lang="de-DE"/>
        </a:p>
      </dgm:t>
    </dgm:pt>
    <dgm:pt modelId="{DD5E864F-E18D-4961-A79E-4F9B7B70173E}">
      <dgm:prSet phldrT="[Text]"/>
      <dgm:spPr>
        <a:noFill/>
        <a:ln>
          <a:solidFill>
            <a:schemeClr val="tx1"/>
          </a:solidFill>
        </a:ln>
      </dgm:spPr>
      <dgm:t>
        <a:bodyPr/>
        <a:lstStyle/>
        <a:p>
          <a:r>
            <a:rPr lang="de-DE" dirty="0">
              <a:solidFill>
                <a:schemeClr val="tx1"/>
              </a:solidFill>
            </a:rPr>
            <a:t>Antrag &amp; Report</a:t>
          </a:r>
        </a:p>
      </dgm:t>
    </dgm:pt>
    <dgm:pt modelId="{0CDBA2CA-2ADE-4DF5-B7F0-D9D31CD780F9}" type="parTrans" cxnId="{0475ECA2-B4C0-44C4-80E5-20C2B4A106A0}">
      <dgm:prSet/>
      <dgm:spPr/>
      <dgm:t>
        <a:bodyPr/>
        <a:lstStyle/>
        <a:p>
          <a:endParaRPr lang="de-DE"/>
        </a:p>
      </dgm:t>
    </dgm:pt>
    <dgm:pt modelId="{7CD92CE5-4CAF-4B20-BFC0-2DA39A79C04E}" type="sibTrans" cxnId="{0475ECA2-B4C0-44C4-80E5-20C2B4A106A0}">
      <dgm:prSet/>
      <dgm:spPr/>
      <dgm:t>
        <a:bodyPr/>
        <a:lstStyle/>
        <a:p>
          <a:endParaRPr lang="de-DE"/>
        </a:p>
      </dgm:t>
    </dgm:pt>
    <dgm:pt modelId="{4567E38A-CDCB-4E2F-B9AF-3287A5DDE536}">
      <dgm:prSet phldrT="[Text]"/>
      <dgm:spPr>
        <a:noFill/>
        <a:ln>
          <a:solidFill>
            <a:schemeClr val="tx1"/>
          </a:solidFill>
        </a:ln>
      </dgm:spPr>
      <dgm:t>
        <a:bodyPr/>
        <a:lstStyle/>
        <a:p>
          <a:r>
            <a:rPr lang="de-DE" dirty="0">
              <a:solidFill>
                <a:schemeClr val="tx1"/>
              </a:solidFill>
            </a:rPr>
            <a:t>?</a:t>
          </a:r>
        </a:p>
      </dgm:t>
    </dgm:pt>
    <dgm:pt modelId="{27BFB022-2B16-4B75-9176-107356690BA7}" type="parTrans" cxnId="{3F19E035-9ECC-41A2-BC1B-5C204F5EF580}">
      <dgm:prSet/>
      <dgm:spPr/>
      <dgm:t>
        <a:bodyPr/>
        <a:lstStyle/>
        <a:p>
          <a:endParaRPr lang="de-DE"/>
        </a:p>
      </dgm:t>
    </dgm:pt>
    <dgm:pt modelId="{5C34D85B-1F98-4BDC-9FF8-99BD2C4F4D7A}" type="sibTrans" cxnId="{3F19E035-9ECC-41A2-BC1B-5C204F5EF580}">
      <dgm:prSet/>
      <dgm:spPr/>
      <dgm:t>
        <a:bodyPr/>
        <a:lstStyle/>
        <a:p>
          <a:endParaRPr lang="de-DE"/>
        </a:p>
      </dgm:t>
    </dgm:pt>
    <dgm:pt modelId="{BB3A0644-7857-44ED-9DEA-EBEA9D471C53}">
      <dgm:prSet phldrT="[Text]"/>
      <dgm:spPr>
        <a:noFill/>
        <a:ln>
          <a:solidFill>
            <a:schemeClr val="tx1"/>
          </a:solidFill>
        </a:ln>
      </dgm:spPr>
      <dgm:t>
        <a:bodyPr/>
        <a:lstStyle/>
        <a:p>
          <a:r>
            <a:rPr lang="de-DE" dirty="0">
              <a:solidFill>
                <a:schemeClr val="tx1"/>
              </a:solidFill>
            </a:rPr>
            <a:t>Mündliche Prüfung</a:t>
          </a:r>
        </a:p>
      </dgm:t>
    </dgm:pt>
    <dgm:pt modelId="{8C1598DF-8EC7-4B84-AFC1-6238E0E1D898}" type="parTrans" cxnId="{2CDA937A-0A25-412D-A966-2232DD43E52F}">
      <dgm:prSet/>
      <dgm:spPr/>
      <dgm:t>
        <a:bodyPr/>
        <a:lstStyle/>
        <a:p>
          <a:endParaRPr lang="de-DE"/>
        </a:p>
      </dgm:t>
    </dgm:pt>
    <dgm:pt modelId="{773E1485-B396-4543-ABE2-A2D3BF3B4C26}" type="sibTrans" cxnId="{2CDA937A-0A25-412D-A966-2232DD43E52F}">
      <dgm:prSet/>
      <dgm:spPr/>
      <dgm:t>
        <a:bodyPr/>
        <a:lstStyle/>
        <a:p>
          <a:endParaRPr lang="de-DE"/>
        </a:p>
      </dgm:t>
    </dgm:pt>
    <dgm:pt modelId="{D01A37F2-EA57-4996-9E25-D4E5497E52C3}" type="pres">
      <dgm:prSet presAssocID="{B094015E-250F-4901-A59A-8DE04F382C0D}" presName="Name0" presStyleCnt="0">
        <dgm:presLayoutVars>
          <dgm:dir/>
          <dgm:animLvl val="lvl"/>
          <dgm:resizeHandles val="exact"/>
        </dgm:presLayoutVars>
      </dgm:prSet>
      <dgm:spPr/>
    </dgm:pt>
    <dgm:pt modelId="{4203165D-2E14-4443-A4D2-6FA0C60B66EA}" type="pres">
      <dgm:prSet presAssocID="{F59A5EC8-EE0F-4316-B376-E9AD6EBCBE1C}" presName="parTxOnly" presStyleLbl="node1" presStyleIdx="0" presStyleCnt="5">
        <dgm:presLayoutVars>
          <dgm:chMax val="0"/>
          <dgm:chPref val="0"/>
          <dgm:bulletEnabled val="1"/>
        </dgm:presLayoutVars>
      </dgm:prSet>
      <dgm:spPr/>
    </dgm:pt>
    <dgm:pt modelId="{5E147FEA-7B82-46CC-A125-B9C789DFE8C9}" type="pres">
      <dgm:prSet presAssocID="{2BC151EA-F4CB-403D-8EAD-413629175FDD}" presName="parTxOnlySpace" presStyleCnt="0"/>
      <dgm:spPr/>
    </dgm:pt>
    <dgm:pt modelId="{471E0B88-0C2F-4AD9-A76E-9FA291685DC7}" type="pres">
      <dgm:prSet presAssocID="{5A037393-16E4-4272-B83B-D5EC7449AD10}" presName="parTxOnly" presStyleLbl="node1" presStyleIdx="1" presStyleCnt="5">
        <dgm:presLayoutVars>
          <dgm:chMax val="0"/>
          <dgm:chPref val="0"/>
          <dgm:bulletEnabled val="1"/>
        </dgm:presLayoutVars>
      </dgm:prSet>
      <dgm:spPr/>
    </dgm:pt>
    <dgm:pt modelId="{98C87268-9107-4CC6-9558-1B20D51635DA}" type="pres">
      <dgm:prSet presAssocID="{B19F068E-C800-4556-8D1B-E9CB87A32ED1}" presName="parTxOnlySpace" presStyleCnt="0"/>
      <dgm:spPr/>
    </dgm:pt>
    <dgm:pt modelId="{0E18EA7D-6BAB-44C5-95FE-BBF5449F7408}" type="pres">
      <dgm:prSet presAssocID="{DD5E864F-E18D-4961-A79E-4F9B7B70173E}" presName="parTxOnly" presStyleLbl="node1" presStyleIdx="2" presStyleCnt="5">
        <dgm:presLayoutVars>
          <dgm:chMax val="0"/>
          <dgm:chPref val="0"/>
          <dgm:bulletEnabled val="1"/>
        </dgm:presLayoutVars>
      </dgm:prSet>
      <dgm:spPr/>
    </dgm:pt>
    <dgm:pt modelId="{67B8B05F-4C71-478C-B6F3-0F2FF860AB96}" type="pres">
      <dgm:prSet presAssocID="{7CD92CE5-4CAF-4B20-BFC0-2DA39A79C04E}" presName="parTxOnlySpace" presStyleCnt="0"/>
      <dgm:spPr/>
    </dgm:pt>
    <dgm:pt modelId="{DDA023DF-E314-49DE-9FA4-7AE33F0A5ED9}" type="pres">
      <dgm:prSet presAssocID="{BB3A0644-7857-44ED-9DEA-EBEA9D471C53}" presName="parTxOnly" presStyleLbl="node1" presStyleIdx="3" presStyleCnt="5">
        <dgm:presLayoutVars>
          <dgm:chMax val="0"/>
          <dgm:chPref val="0"/>
          <dgm:bulletEnabled val="1"/>
        </dgm:presLayoutVars>
      </dgm:prSet>
      <dgm:spPr/>
    </dgm:pt>
    <dgm:pt modelId="{DAAD4A53-2409-4C9F-B3B9-C59F160C05C6}" type="pres">
      <dgm:prSet presAssocID="{773E1485-B396-4543-ABE2-A2D3BF3B4C26}" presName="parTxOnlySpace" presStyleCnt="0"/>
      <dgm:spPr/>
    </dgm:pt>
    <dgm:pt modelId="{1AC10066-25CD-429C-A088-1555487561B6}" type="pres">
      <dgm:prSet presAssocID="{4567E38A-CDCB-4E2F-B9AF-3287A5DDE536}" presName="parTxOnly" presStyleLbl="node1" presStyleIdx="4" presStyleCnt="5">
        <dgm:presLayoutVars>
          <dgm:chMax val="0"/>
          <dgm:chPref val="0"/>
          <dgm:bulletEnabled val="1"/>
        </dgm:presLayoutVars>
      </dgm:prSet>
      <dgm:spPr/>
    </dgm:pt>
  </dgm:ptLst>
  <dgm:cxnLst>
    <dgm:cxn modelId="{67E43A0C-B1C2-409F-B87E-26A153DAC447}" srcId="{B094015E-250F-4901-A59A-8DE04F382C0D}" destId="{5A037393-16E4-4272-B83B-D5EC7449AD10}" srcOrd="1" destOrd="0" parTransId="{1BF471A1-51DD-476B-AE6A-A8A4861F1C1E}" sibTransId="{B19F068E-C800-4556-8D1B-E9CB87A32ED1}"/>
    <dgm:cxn modelId="{7AE01929-1A6D-4B4B-B3C3-F9B481E9FAC7}" type="presOf" srcId="{4567E38A-CDCB-4E2F-B9AF-3287A5DDE536}" destId="{1AC10066-25CD-429C-A088-1555487561B6}" srcOrd="0" destOrd="0" presId="urn:microsoft.com/office/officeart/2005/8/layout/chevron1"/>
    <dgm:cxn modelId="{3F19E035-9ECC-41A2-BC1B-5C204F5EF580}" srcId="{B094015E-250F-4901-A59A-8DE04F382C0D}" destId="{4567E38A-CDCB-4E2F-B9AF-3287A5DDE536}" srcOrd="4" destOrd="0" parTransId="{27BFB022-2B16-4B75-9176-107356690BA7}" sibTransId="{5C34D85B-1F98-4BDC-9FF8-99BD2C4F4D7A}"/>
    <dgm:cxn modelId="{14CAB366-3C0D-45EC-8ACF-FCF87D5B282A}" type="presOf" srcId="{5A037393-16E4-4272-B83B-D5EC7449AD10}" destId="{471E0B88-0C2F-4AD9-A76E-9FA291685DC7}" srcOrd="0" destOrd="0" presId="urn:microsoft.com/office/officeart/2005/8/layout/chevron1"/>
    <dgm:cxn modelId="{690AF36A-20A5-4D64-B8CB-FAC93F675A8A}" type="presOf" srcId="{BB3A0644-7857-44ED-9DEA-EBEA9D471C53}" destId="{DDA023DF-E314-49DE-9FA4-7AE33F0A5ED9}" srcOrd="0" destOrd="0" presId="urn:microsoft.com/office/officeart/2005/8/layout/chevron1"/>
    <dgm:cxn modelId="{71D0FA55-60E8-4159-8206-873D134A3220}" type="presOf" srcId="{B094015E-250F-4901-A59A-8DE04F382C0D}" destId="{D01A37F2-EA57-4996-9E25-D4E5497E52C3}" srcOrd="0" destOrd="0" presId="urn:microsoft.com/office/officeart/2005/8/layout/chevron1"/>
    <dgm:cxn modelId="{2CDA937A-0A25-412D-A966-2232DD43E52F}" srcId="{B094015E-250F-4901-A59A-8DE04F382C0D}" destId="{BB3A0644-7857-44ED-9DEA-EBEA9D471C53}" srcOrd="3" destOrd="0" parTransId="{8C1598DF-8EC7-4B84-AFC1-6238E0E1D898}" sibTransId="{773E1485-B396-4543-ABE2-A2D3BF3B4C26}"/>
    <dgm:cxn modelId="{0475ECA2-B4C0-44C4-80E5-20C2B4A106A0}" srcId="{B094015E-250F-4901-A59A-8DE04F382C0D}" destId="{DD5E864F-E18D-4961-A79E-4F9B7B70173E}" srcOrd="2" destOrd="0" parTransId="{0CDBA2CA-2ADE-4DF5-B7F0-D9D31CD780F9}" sibTransId="{7CD92CE5-4CAF-4B20-BFC0-2DA39A79C04E}"/>
    <dgm:cxn modelId="{455A2AAB-7921-4363-882B-5085A7EA91DA}" srcId="{B094015E-250F-4901-A59A-8DE04F382C0D}" destId="{F59A5EC8-EE0F-4316-B376-E9AD6EBCBE1C}" srcOrd="0" destOrd="0" parTransId="{6BA70BE9-A084-4CF8-869F-E18AC5C4E4B5}" sibTransId="{2BC151EA-F4CB-403D-8EAD-413629175FDD}"/>
    <dgm:cxn modelId="{51D8FABD-9F70-4FAB-873B-26BAF13A3820}" type="presOf" srcId="{DD5E864F-E18D-4961-A79E-4F9B7B70173E}" destId="{0E18EA7D-6BAB-44C5-95FE-BBF5449F7408}" srcOrd="0" destOrd="0" presId="urn:microsoft.com/office/officeart/2005/8/layout/chevron1"/>
    <dgm:cxn modelId="{C005D8F0-7EEE-4898-8422-E4D149E46445}" type="presOf" srcId="{F59A5EC8-EE0F-4316-B376-E9AD6EBCBE1C}" destId="{4203165D-2E14-4443-A4D2-6FA0C60B66EA}" srcOrd="0" destOrd="0" presId="urn:microsoft.com/office/officeart/2005/8/layout/chevron1"/>
    <dgm:cxn modelId="{44F4FA54-9A73-427C-8F98-F44B8CD8E89C}" type="presParOf" srcId="{D01A37F2-EA57-4996-9E25-D4E5497E52C3}" destId="{4203165D-2E14-4443-A4D2-6FA0C60B66EA}" srcOrd="0" destOrd="0" presId="urn:microsoft.com/office/officeart/2005/8/layout/chevron1"/>
    <dgm:cxn modelId="{2B229D95-EE8A-4F3C-AFF1-BF87D402AFDA}" type="presParOf" srcId="{D01A37F2-EA57-4996-9E25-D4E5497E52C3}" destId="{5E147FEA-7B82-46CC-A125-B9C789DFE8C9}" srcOrd="1" destOrd="0" presId="urn:microsoft.com/office/officeart/2005/8/layout/chevron1"/>
    <dgm:cxn modelId="{FD8D3850-1964-4882-8225-7728382607FD}" type="presParOf" srcId="{D01A37F2-EA57-4996-9E25-D4E5497E52C3}" destId="{471E0B88-0C2F-4AD9-A76E-9FA291685DC7}" srcOrd="2" destOrd="0" presId="urn:microsoft.com/office/officeart/2005/8/layout/chevron1"/>
    <dgm:cxn modelId="{E730A3A3-CD69-418C-98AE-68FCAC69DFD2}" type="presParOf" srcId="{D01A37F2-EA57-4996-9E25-D4E5497E52C3}" destId="{98C87268-9107-4CC6-9558-1B20D51635DA}" srcOrd="3" destOrd="0" presId="urn:microsoft.com/office/officeart/2005/8/layout/chevron1"/>
    <dgm:cxn modelId="{54BA0900-E0DF-45BF-93C6-C3C55572C7DF}" type="presParOf" srcId="{D01A37F2-EA57-4996-9E25-D4E5497E52C3}" destId="{0E18EA7D-6BAB-44C5-95FE-BBF5449F7408}" srcOrd="4" destOrd="0" presId="urn:microsoft.com/office/officeart/2005/8/layout/chevron1"/>
    <dgm:cxn modelId="{FF275234-4301-48D9-96D5-D27E58DD8E5C}" type="presParOf" srcId="{D01A37F2-EA57-4996-9E25-D4E5497E52C3}" destId="{67B8B05F-4C71-478C-B6F3-0F2FF860AB96}" srcOrd="5" destOrd="0" presId="urn:microsoft.com/office/officeart/2005/8/layout/chevron1"/>
    <dgm:cxn modelId="{22E13CD2-25F0-4BA0-B5ED-45811ACCBDF8}" type="presParOf" srcId="{D01A37F2-EA57-4996-9E25-D4E5497E52C3}" destId="{DDA023DF-E314-49DE-9FA4-7AE33F0A5ED9}" srcOrd="6" destOrd="0" presId="urn:microsoft.com/office/officeart/2005/8/layout/chevron1"/>
    <dgm:cxn modelId="{4B86889C-FE13-4DD0-9493-1062617921F3}" type="presParOf" srcId="{D01A37F2-EA57-4996-9E25-D4E5497E52C3}" destId="{DAAD4A53-2409-4C9F-B3B9-C59F160C05C6}" srcOrd="7" destOrd="0" presId="urn:microsoft.com/office/officeart/2005/8/layout/chevron1"/>
    <dgm:cxn modelId="{153BBC67-35DE-4C02-90D4-DA76AAE96CD8}" type="presParOf" srcId="{D01A37F2-EA57-4996-9E25-D4E5497E52C3}" destId="{1AC10066-25CD-429C-A088-1555487561B6}" srcOrd="8"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094015E-250F-4901-A59A-8DE04F382C0D}" type="doc">
      <dgm:prSet loTypeId="urn:microsoft.com/office/officeart/2005/8/layout/chevron1" loCatId="process" qsTypeId="urn:microsoft.com/office/officeart/2005/8/quickstyle/simple1" qsCatId="simple" csTypeId="urn:microsoft.com/office/officeart/2005/8/colors/accent1_2" csCatId="accent1" phldr="1"/>
      <dgm:spPr/>
    </dgm:pt>
    <dgm:pt modelId="{F59A5EC8-EE0F-4316-B376-E9AD6EBCBE1C}">
      <dgm:prSet phldrT="[Text]"/>
      <dgm:spPr>
        <a:noFill/>
        <a:ln>
          <a:solidFill>
            <a:schemeClr val="tx1"/>
          </a:solidFill>
        </a:ln>
      </dgm:spPr>
      <dgm:t>
        <a:bodyPr/>
        <a:lstStyle/>
        <a:p>
          <a:r>
            <a:rPr lang="de-DE" dirty="0">
              <a:solidFill>
                <a:schemeClr val="tx1"/>
              </a:solidFill>
            </a:rPr>
            <a:t>Allgemeines</a:t>
          </a:r>
        </a:p>
      </dgm:t>
    </dgm:pt>
    <dgm:pt modelId="{6BA70BE9-A084-4CF8-869F-E18AC5C4E4B5}" type="parTrans" cxnId="{455A2AAB-7921-4363-882B-5085A7EA91DA}">
      <dgm:prSet/>
      <dgm:spPr/>
      <dgm:t>
        <a:bodyPr/>
        <a:lstStyle/>
        <a:p>
          <a:endParaRPr lang="de-DE"/>
        </a:p>
      </dgm:t>
    </dgm:pt>
    <dgm:pt modelId="{2BC151EA-F4CB-403D-8EAD-413629175FDD}" type="sibTrans" cxnId="{455A2AAB-7921-4363-882B-5085A7EA91DA}">
      <dgm:prSet/>
      <dgm:spPr/>
      <dgm:t>
        <a:bodyPr/>
        <a:lstStyle/>
        <a:p>
          <a:endParaRPr lang="de-DE"/>
        </a:p>
      </dgm:t>
    </dgm:pt>
    <dgm:pt modelId="{5A037393-16E4-4272-B83B-D5EC7449AD10}">
      <dgm:prSet phldrT="[Text]"/>
      <dgm:spPr/>
      <dgm:t>
        <a:bodyPr/>
        <a:lstStyle/>
        <a:p>
          <a:r>
            <a:rPr lang="de-DE" dirty="0"/>
            <a:t>Schriftliche Prüfung</a:t>
          </a:r>
        </a:p>
      </dgm:t>
    </dgm:pt>
    <dgm:pt modelId="{1BF471A1-51DD-476B-AE6A-A8A4861F1C1E}" type="parTrans" cxnId="{67E43A0C-B1C2-409F-B87E-26A153DAC447}">
      <dgm:prSet/>
      <dgm:spPr/>
      <dgm:t>
        <a:bodyPr/>
        <a:lstStyle/>
        <a:p>
          <a:endParaRPr lang="de-DE"/>
        </a:p>
      </dgm:t>
    </dgm:pt>
    <dgm:pt modelId="{B19F068E-C800-4556-8D1B-E9CB87A32ED1}" type="sibTrans" cxnId="{67E43A0C-B1C2-409F-B87E-26A153DAC447}">
      <dgm:prSet/>
      <dgm:spPr/>
      <dgm:t>
        <a:bodyPr/>
        <a:lstStyle/>
        <a:p>
          <a:endParaRPr lang="de-DE"/>
        </a:p>
      </dgm:t>
    </dgm:pt>
    <dgm:pt modelId="{DD5E864F-E18D-4961-A79E-4F9B7B70173E}">
      <dgm:prSet phldrT="[Text]"/>
      <dgm:spPr>
        <a:noFill/>
        <a:ln>
          <a:solidFill>
            <a:schemeClr val="tx1"/>
          </a:solidFill>
        </a:ln>
      </dgm:spPr>
      <dgm:t>
        <a:bodyPr/>
        <a:lstStyle/>
        <a:p>
          <a:r>
            <a:rPr lang="de-DE" dirty="0">
              <a:solidFill>
                <a:schemeClr val="tx1"/>
              </a:solidFill>
            </a:rPr>
            <a:t>Antrag &amp; Report</a:t>
          </a:r>
        </a:p>
      </dgm:t>
    </dgm:pt>
    <dgm:pt modelId="{0CDBA2CA-2ADE-4DF5-B7F0-D9D31CD780F9}" type="parTrans" cxnId="{0475ECA2-B4C0-44C4-80E5-20C2B4A106A0}">
      <dgm:prSet/>
      <dgm:spPr/>
      <dgm:t>
        <a:bodyPr/>
        <a:lstStyle/>
        <a:p>
          <a:endParaRPr lang="de-DE"/>
        </a:p>
      </dgm:t>
    </dgm:pt>
    <dgm:pt modelId="{7CD92CE5-4CAF-4B20-BFC0-2DA39A79C04E}" type="sibTrans" cxnId="{0475ECA2-B4C0-44C4-80E5-20C2B4A106A0}">
      <dgm:prSet/>
      <dgm:spPr/>
      <dgm:t>
        <a:bodyPr/>
        <a:lstStyle/>
        <a:p>
          <a:endParaRPr lang="de-DE"/>
        </a:p>
      </dgm:t>
    </dgm:pt>
    <dgm:pt modelId="{4567E38A-CDCB-4E2F-B9AF-3287A5DDE536}">
      <dgm:prSet phldrT="[Text]"/>
      <dgm:spPr>
        <a:noFill/>
        <a:ln>
          <a:solidFill>
            <a:schemeClr val="tx1"/>
          </a:solidFill>
        </a:ln>
      </dgm:spPr>
      <dgm:t>
        <a:bodyPr/>
        <a:lstStyle/>
        <a:p>
          <a:r>
            <a:rPr lang="de-DE" dirty="0">
              <a:solidFill>
                <a:schemeClr val="tx1"/>
              </a:solidFill>
            </a:rPr>
            <a:t>?</a:t>
          </a:r>
        </a:p>
      </dgm:t>
    </dgm:pt>
    <dgm:pt modelId="{27BFB022-2B16-4B75-9176-107356690BA7}" type="parTrans" cxnId="{3F19E035-9ECC-41A2-BC1B-5C204F5EF580}">
      <dgm:prSet/>
      <dgm:spPr/>
      <dgm:t>
        <a:bodyPr/>
        <a:lstStyle/>
        <a:p>
          <a:endParaRPr lang="de-DE"/>
        </a:p>
      </dgm:t>
    </dgm:pt>
    <dgm:pt modelId="{5C34D85B-1F98-4BDC-9FF8-99BD2C4F4D7A}" type="sibTrans" cxnId="{3F19E035-9ECC-41A2-BC1B-5C204F5EF580}">
      <dgm:prSet/>
      <dgm:spPr/>
      <dgm:t>
        <a:bodyPr/>
        <a:lstStyle/>
        <a:p>
          <a:endParaRPr lang="de-DE"/>
        </a:p>
      </dgm:t>
    </dgm:pt>
    <dgm:pt modelId="{BB3A0644-7857-44ED-9DEA-EBEA9D471C53}">
      <dgm:prSet phldrT="[Text]"/>
      <dgm:spPr>
        <a:noFill/>
        <a:ln>
          <a:solidFill>
            <a:schemeClr val="tx1"/>
          </a:solidFill>
        </a:ln>
      </dgm:spPr>
      <dgm:t>
        <a:bodyPr/>
        <a:lstStyle/>
        <a:p>
          <a:r>
            <a:rPr lang="de-DE" dirty="0">
              <a:solidFill>
                <a:schemeClr val="tx1"/>
              </a:solidFill>
            </a:rPr>
            <a:t>Mündliche Prüfung</a:t>
          </a:r>
        </a:p>
      </dgm:t>
    </dgm:pt>
    <dgm:pt modelId="{8C1598DF-8EC7-4B84-AFC1-6238E0E1D898}" type="parTrans" cxnId="{2CDA937A-0A25-412D-A966-2232DD43E52F}">
      <dgm:prSet/>
      <dgm:spPr/>
      <dgm:t>
        <a:bodyPr/>
        <a:lstStyle/>
        <a:p>
          <a:endParaRPr lang="de-DE"/>
        </a:p>
      </dgm:t>
    </dgm:pt>
    <dgm:pt modelId="{773E1485-B396-4543-ABE2-A2D3BF3B4C26}" type="sibTrans" cxnId="{2CDA937A-0A25-412D-A966-2232DD43E52F}">
      <dgm:prSet/>
      <dgm:spPr/>
      <dgm:t>
        <a:bodyPr/>
        <a:lstStyle/>
        <a:p>
          <a:endParaRPr lang="de-DE"/>
        </a:p>
      </dgm:t>
    </dgm:pt>
    <dgm:pt modelId="{D01A37F2-EA57-4996-9E25-D4E5497E52C3}" type="pres">
      <dgm:prSet presAssocID="{B094015E-250F-4901-A59A-8DE04F382C0D}" presName="Name0" presStyleCnt="0">
        <dgm:presLayoutVars>
          <dgm:dir/>
          <dgm:animLvl val="lvl"/>
          <dgm:resizeHandles val="exact"/>
        </dgm:presLayoutVars>
      </dgm:prSet>
      <dgm:spPr/>
    </dgm:pt>
    <dgm:pt modelId="{4203165D-2E14-4443-A4D2-6FA0C60B66EA}" type="pres">
      <dgm:prSet presAssocID="{F59A5EC8-EE0F-4316-B376-E9AD6EBCBE1C}" presName="parTxOnly" presStyleLbl="node1" presStyleIdx="0" presStyleCnt="5">
        <dgm:presLayoutVars>
          <dgm:chMax val="0"/>
          <dgm:chPref val="0"/>
          <dgm:bulletEnabled val="1"/>
        </dgm:presLayoutVars>
      </dgm:prSet>
      <dgm:spPr/>
    </dgm:pt>
    <dgm:pt modelId="{5E147FEA-7B82-46CC-A125-B9C789DFE8C9}" type="pres">
      <dgm:prSet presAssocID="{2BC151EA-F4CB-403D-8EAD-413629175FDD}" presName="parTxOnlySpace" presStyleCnt="0"/>
      <dgm:spPr/>
    </dgm:pt>
    <dgm:pt modelId="{471E0B88-0C2F-4AD9-A76E-9FA291685DC7}" type="pres">
      <dgm:prSet presAssocID="{5A037393-16E4-4272-B83B-D5EC7449AD10}" presName="parTxOnly" presStyleLbl="node1" presStyleIdx="1" presStyleCnt="5">
        <dgm:presLayoutVars>
          <dgm:chMax val="0"/>
          <dgm:chPref val="0"/>
          <dgm:bulletEnabled val="1"/>
        </dgm:presLayoutVars>
      </dgm:prSet>
      <dgm:spPr/>
    </dgm:pt>
    <dgm:pt modelId="{98C87268-9107-4CC6-9558-1B20D51635DA}" type="pres">
      <dgm:prSet presAssocID="{B19F068E-C800-4556-8D1B-E9CB87A32ED1}" presName="parTxOnlySpace" presStyleCnt="0"/>
      <dgm:spPr/>
    </dgm:pt>
    <dgm:pt modelId="{0E18EA7D-6BAB-44C5-95FE-BBF5449F7408}" type="pres">
      <dgm:prSet presAssocID="{DD5E864F-E18D-4961-A79E-4F9B7B70173E}" presName="parTxOnly" presStyleLbl="node1" presStyleIdx="2" presStyleCnt="5">
        <dgm:presLayoutVars>
          <dgm:chMax val="0"/>
          <dgm:chPref val="0"/>
          <dgm:bulletEnabled val="1"/>
        </dgm:presLayoutVars>
      </dgm:prSet>
      <dgm:spPr/>
    </dgm:pt>
    <dgm:pt modelId="{67B8B05F-4C71-478C-B6F3-0F2FF860AB96}" type="pres">
      <dgm:prSet presAssocID="{7CD92CE5-4CAF-4B20-BFC0-2DA39A79C04E}" presName="parTxOnlySpace" presStyleCnt="0"/>
      <dgm:spPr/>
    </dgm:pt>
    <dgm:pt modelId="{DDA023DF-E314-49DE-9FA4-7AE33F0A5ED9}" type="pres">
      <dgm:prSet presAssocID="{BB3A0644-7857-44ED-9DEA-EBEA9D471C53}" presName="parTxOnly" presStyleLbl="node1" presStyleIdx="3" presStyleCnt="5">
        <dgm:presLayoutVars>
          <dgm:chMax val="0"/>
          <dgm:chPref val="0"/>
          <dgm:bulletEnabled val="1"/>
        </dgm:presLayoutVars>
      </dgm:prSet>
      <dgm:spPr/>
    </dgm:pt>
    <dgm:pt modelId="{DAAD4A53-2409-4C9F-B3B9-C59F160C05C6}" type="pres">
      <dgm:prSet presAssocID="{773E1485-B396-4543-ABE2-A2D3BF3B4C26}" presName="parTxOnlySpace" presStyleCnt="0"/>
      <dgm:spPr/>
    </dgm:pt>
    <dgm:pt modelId="{1AC10066-25CD-429C-A088-1555487561B6}" type="pres">
      <dgm:prSet presAssocID="{4567E38A-CDCB-4E2F-B9AF-3287A5DDE536}" presName="parTxOnly" presStyleLbl="node1" presStyleIdx="4" presStyleCnt="5">
        <dgm:presLayoutVars>
          <dgm:chMax val="0"/>
          <dgm:chPref val="0"/>
          <dgm:bulletEnabled val="1"/>
        </dgm:presLayoutVars>
      </dgm:prSet>
      <dgm:spPr/>
    </dgm:pt>
  </dgm:ptLst>
  <dgm:cxnLst>
    <dgm:cxn modelId="{67E43A0C-B1C2-409F-B87E-26A153DAC447}" srcId="{B094015E-250F-4901-A59A-8DE04F382C0D}" destId="{5A037393-16E4-4272-B83B-D5EC7449AD10}" srcOrd="1" destOrd="0" parTransId="{1BF471A1-51DD-476B-AE6A-A8A4861F1C1E}" sibTransId="{B19F068E-C800-4556-8D1B-E9CB87A32ED1}"/>
    <dgm:cxn modelId="{7AE01929-1A6D-4B4B-B3C3-F9B481E9FAC7}" type="presOf" srcId="{4567E38A-CDCB-4E2F-B9AF-3287A5DDE536}" destId="{1AC10066-25CD-429C-A088-1555487561B6}" srcOrd="0" destOrd="0" presId="urn:microsoft.com/office/officeart/2005/8/layout/chevron1"/>
    <dgm:cxn modelId="{3F19E035-9ECC-41A2-BC1B-5C204F5EF580}" srcId="{B094015E-250F-4901-A59A-8DE04F382C0D}" destId="{4567E38A-CDCB-4E2F-B9AF-3287A5DDE536}" srcOrd="4" destOrd="0" parTransId="{27BFB022-2B16-4B75-9176-107356690BA7}" sibTransId="{5C34D85B-1F98-4BDC-9FF8-99BD2C4F4D7A}"/>
    <dgm:cxn modelId="{14CAB366-3C0D-45EC-8ACF-FCF87D5B282A}" type="presOf" srcId="{5A037393-16E4-4272-B83B-D5EC7449AD10}" destId="{471E0B88-0C2F-4AD9-A76E-9FA291685DC7}" srcOrd="0" destOrd="0" presId="urn:microsoft.com/office/officeart/2005/8/layout/chevron1"/>
    <dgm:cxn modelId="{690AF36A-20A5-4D64-B8CB-FAC93F675A8A}" type="presOf" srcId="{BB3A0644-7857-44ED-9DEA-EBEA9D471C53}" destId="{DDA023DF-E314-49DE-9FA4-7AE33F0A5ED9}" srcOrd="0" destOrd="0" presId="urn:microsoft.com/office/officeart/2005/8/layout/chevron1"/>
    <dgm:cxn modelId="{71D0FA55-60E8-4159-8206-873D134A3220}" type="presOf" srcId="{B094015E-250F-4901-A59A-8DE04F382C0D}" destId="{D01A37F2-EA57-4996-9E25-D4E5497E52C3}" srcOrd="0" destOrd="0" presId="urn:microsoft.com/office/officeart/2005/8/layout/chevron1"/>
    <dgm:cxn modelId="{2CDA937A-0A25-412D-A966-2232DD43E52F}" srcId="{B094015E-250F-4901-A59A-8DE04F382C0D}" destId="{BB3A0644-7857-44ED-9DEA-EBEA9D471C53}" srcOrd="3" destOrd="0" parTransId="{8C1598DF-8EC7-4B84-AFC1-6238E0E1D898}" sibTransId="{773E1485-B396-4543-ABE2-A2D3BF3B4C26}"/>
    <dgm:cxn modelId="{0475ECA2-B4C0-44C4-80E5-20C2B4A106A0}" srcId="{B094015E-250F-4901-A59A-8DE04F382C0D}" destId="{DD5E864F-E18D-4961-A79E-4F9B7B70173E}" srcOrd="2" destOrd="0" parTransId="{0CDBA2CA-2ADE-4DF5-B7F0-D9D31CD780F9}" sibTransId="{7CD92CE5-4CAF-4B20-BFC0-2DA39A79C04E}"/>
    <dgm:cxn modelId="{455A2AAB-7921-4363-882B-5085A7EA91DA}" srcId="{B094015E-250F-4901-A59A-8DE04F382C0D}" destId="{F59A5EC8-EE0F-4316-B376-E9AD6EBCBE1C}" srcOrd="0" destOrd="0" parTransId="{6BA70BE9-A084-4CF8-869F-E18AC5C4E4B5}" sibTransId="{2BC151EA-F4CB-403D-8EAD-413629175FDD}"/>
    <dgm:cxn modelId="{51D8FABD-9F70-4FAB-873B-26BAF13A3820}" type="presOf" srcId="{DD5E864F-E18D-4961-A79E-4F9B7B70173E}" destId="{0E18EA7D-6BAB-44C5-95FE-BBF5449F7408}" srcOrd="0" destOrd="0" presId="urn:microsoft.com/office/officeart/2005/8/layout/chevron1"/>
    <dgm:cxn modelId="{C005D8F0-7EEE-4898-8422-E4D149E46445}" type="presOf" srcId="{F59A5EC8-EE0F-4316-B376-E9AD6EBCBE1C}" destId="{4203165D-2E14-4443-A4D2-6FA0C60B66EA}" srcOrd="0" destOrd="0" presId="urn:microsoft.com/office/officeart/2005/8/layout/chevron1"/>
    <dgm:cxn modelId="{44F4FA54-9A73-427C-8F98-F44B8CD8E89C}" type="presParOf" srcId="{D01A37F2-EA57-4996-9E25-D4E5497E52C3}" destId="{4203165D-2E14-4443-A4D2-6FA0C60B66EA}" srcOrd="0" destOrd="0" presId="urn:microsoft.com/office/officeart/2005/8/layout/chevron1"/>
    <dgm:cxn modelId="{2B229D95-EE8A-4F3C-AFF1-BF87D402AFDA}" type="presParOf" srcId="{D01A37F2-EA57-4996-9E25-D4E5497E52C3}" destId="{5E147FEA-7B82-46CC-A125-B9C789DFE8C9}" srcOrd="1" destOrd="0" presId="urn:microsoft.com/office/officeart/2005/8/layout/chevron1"/>
    <dgm:cxn modelId="{FD8D3850-1964-4882-8225-7728382607FD}" type="presParOf" srcId="{D01A37F2-EA57-4996-9E25-D4E5497E52C3}" destId="{471E0B88-0C2F-4AD9-A76E-9FA291685DC7}" srcOrd="2" destOrd="0" presId="urn:microsoft.com/office/officeart/2005/8/layout/chevron1"/>
    <dgm:cxn modelId="{E730A3A3-CD69-418C-98AE-68FCAC69DFD2}" type="presParOf" srcId="{D01A37F2-EA57-4996-9E25-D4E5497E52C3}" destId="{98C87268-9107-4CC6-9558-1B20D51635DA}" srcOrd="3" destOrd="0" presId="urn:microsoft.com/office/officeart/2005/8/layout/chevron1"/>
    <dgm:cxn modelId="{54BA0900-E0DF-45BF-93C6-C3C55572C7DF}" type="presParOf" srcId="{D01A37F2-EA57-4996-9E25-D4E5497E52C3}" destId="{0E18EA7D-6BAB-44C5-95FE-BBF5449F7408}" srcOrd="4" destOrd="0" presId="urn:microsoft.com/office/officeart/2005/8/layout/chevron1"/>
    <dgm:cxn modelId="{FF275234-4301-48D9-96D5-D27E58DD8E5C}" type="presParOf" srcId="{D01A37F2-EA57-4996-9E25-D4E5497E52C3}" destId="{67B8B05F-4C71-478C-B6F3-0F2FF860AB96}" srcOrd="5" destOrd="0" presId="urn:microsoft.com/office/officeart/2005/8/layout/chevron1"/>
    <dgm:cxn modelId="{22E13CD2-25F0-4BA0-B5ED-45811ACCBDF8}" type="presParOf" srcId="{D01A37F2-EA57-4996-9E25-D4E5497E52C3}" destId="{DDA023DF-E314-49DE-9FA4-7AE33F0A5ED9}" srcOrd="6" destOrd="0" presId="urn:microsoft.com/office/officeart/2005/8/layout/chevron1"/>
    <dgm:cxn modelId="{4B86889C-FE13-4DD0-9493-1062617921F3}" type="presParOf" srcId="{D01A37F2-EA57-4996-9E25-D4E5497E52C3}" destId="{DAAD4A53-2409-4C9F-B3B9-C59F160C05C6}" srcOrd="7" destOrd="0" presId="urn:microsoft.com/office/officeart/2005/8/layout/chevron1"/>
    <dgm:cxn modelId="{153BBC67-35DE-4C02-90D4-DA76AAE96CD8}" type="presParOf" srcId="{D01A37F2-EA57-4996-9E25-D4E5497E52C3}" destId="{1AC10066-25CD-429C-A088-1555487561B6}" srcOrd="8"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094015E-250F-4901-A59A-8DE04F382C0D}" type="doc">
      <dgm:prSet loTypeId="urn:microsoft.com/office/officeart/2005/8/layout/chevron1" loCatId="process" qsTypeId="urn:microsoft.com/office/officeart/2005/8/quickstyle/simple1" qsCatId="simple" csTypeId="urn:microsoft.com/office/officeart/2005/8/colors/accent1_2" csCatId="accent1" phldr="1"/>
      <dgm:spPr/>
    </dgm:pt>
    <dgm:pt modelId="{F59A5EC8-EE0F-4316-B376-E9AD6EBCBE1C}">
      <dgm:prSet phldrT="[Text]"/>
      <dgm:spPr>
        <a:noFill/>
        <a:ln>
          <a:solidFill>
            <a:schemeClr val="tx1"/>
          </a:solidFill>
        </a:ln>
      </dgm:spPr>
      <dgm:t>
        <a:bodyPr/>
        <a:lstStyle/>
        <a:p>
          <a:r>
            <a:rPr lang="de-DE" dirty="0">
              <a:solidFill>
                <a:schemeClr val="tx1"/>
              </a:solidFill>
            </a:rPr>
            <a:t>Allgemeines</a:t>
          </a:r>
        </a:p>
      </dgm:t>
    </dgm:pt>
    <dgm:pt modelId="{6BA70BE9-A084-4CF8-869F-E18AC5C4E4B5}" type="parTrans" cxnId="{455A2AAB-7921-4363-882B-5085A7EA91DA}">
      <dgm:prSet/>
      <dgm:spPr/>
      <dgm:t>
        <a:bodyPr/>
        <a:lstStyle/>
        <a:p>
          <a:endParaRPr lang="de-DE"/>
        </a:p>
      </dgm:t>
    </dgm:pt>
    <dgm:pt modelId="{2BC151EA-F4CB-403D-8EAD-413629175FDD}" type="sibTrans" cxnId="{455A2AAB-7921-4363-882B-5085A7EA91DA}">
      <dgm:prSet/>
      <dgm:spPr/>
      <dgm:t>
        <a:bodyPr/>
        <a:lstStyle/>
        <a:p>
          <a:endParaRPr lang="de-DE"/>
        </a:p>
      </dgm:t>
    </dgm:pt>
    <dgm:pt modelId="{5A037393-16E4-4272-B83B-D5EC7449AD10}">
      <dgm:prSet phldrT="[Text]"/>
      <dgm:spPr>
        <a:noFill/>
        <a:ln>
          <a:solidFill>
            <a:schemeClr val="tx1"/>
          </a:solidFill>
        </a:ln>
      </dgm:spPr>
      <dgm:t>
        <a:bodyPr/>
        <a:lstStyle/>
        <a:p>
          <a:r>
            <a:rPr lang="de-DE" dirty="0">
              <a:solidFill>
                <a:schemeClr val="tx1"/>
              </a:solidFill>
            </a:rPr>
            <a:t>Schriftliche Prüfung</a:t>
          </a:r>
        </a:p>
      </dgm:t>
    </dgm:pt>
    <dgm:pt modelId="{1BF471A1-51DD-476B-AE6A-A8A4861F1C1E}" type="parTrans" cxnId="{67E43A0C-B1C2-409F-B87E-26A153DAC447}">
      <dgm:prSet/>
      <dgm:spPr/>
      <dgm:t>
        <a:bodyPr/>
        <a:lstStyle/>
        <a:p>
          <a:endParaRPr lang="de-DE"/>
        </a:p>
      </dgm:t>
    </dgm:pt>
    <dgm:pt modelId="{B19F068E-C800-4556-8D1B-E9CB87A32ED1}" type="sibTrans" cxnId="{67E43A0C-B1C2-409F-B87E-26A153DAC447}">
      <dgm:prSet/>
      <dgm:spPr/>
      <dgm:t>
        <a:bodyPr/>
        <a:lstStyle/>
        <a:p>
          <a:endParaRPr lang="de-DE"/>
        </a:p>
      </dgm:t>
    </dgm:pt>
    <dgm:pt modelId="{DD5E864F-E18D-4961-A79E-4F9B7B70173E}">
      <dgm:prSet phldrT="[Text]"/>
      <dgm:spPr>
        <a:solidFill>
          <a:schemeClr val="accent1"/>
        </a:solidFill>
        <a:ln>
          <a:solidFill>
            <a:schemeClr val="bg1"/>
          </a:solidFill>
        </a:ln>
      </dgm:spPr>
      <dgm:t>
        <a:bodyPr/>
        <a:lstStyle/>
        <a:p>
          <a:r>
            <a:rPr lang="de-DE" dirty="0">
              <a:solidFill>
                <a:schemeClr val="bg1"/>
              </a:solidFill>
            </a:rPr>
            <a:t>Antrag &amp; Report</a:t>
          </a:r>
        </a:p>
      </dgm:t>
    </dgm:pt>
    <dgm:pt modelId="{0CDBA2CA-2ADE-4DF5-B7F0-D9D31CD780F9}" type="parTrans" cxnId="{0475ECA2-B4C0-44C4-80E5-20C2B4A106A0}">
      <dgm:prSet/>
      <dgm:spPr/>
      <dgm:t>
        <a:bodyPr/>
        <a:lstStyle/>
        <a:p>
          <a:endParaRPr lang="de-DE"/>
        </a:p>
      </dgm:t>
    </dgm:pt>
    <dgm:pt modelId="{7CD92CE5-4CAF-4B20-BFC0-2DA39A79C04E}" type="sibTrans" cxnId="{0475ECA2-B4C0-44C4-80E5-20C2B4A106A0}">
      <dgm:prSet/>
      <dgm:spPr/>
      <dgm:t>
        <a:bodyPr/>
        <a:lstStyle/>
        <a:p>
          <a:endParaRPr lang="de-DE"/>
        </a:p>
      </dgm:t>
    </dgm:pt>
    <dgm:pt modelId="{4567E38A-CDCB-4E2F-B9AF-3287A5DDE536}">
      <dgm:prSet phldrT="[Text]"/>
      <dgm:spPr>
        <a:noFill/>
        <a:ln>
          <a:solidFill>
            <a:schemeClr val="tx1"/>
          </a:solidFill>
        </a:ln>
      </dgm:spPr>
      <dgm:t>
        <a:bodyPr/>
        <a:lstStyle/>
        <a:p>
          <a:r>
            <a:rPr lang="de-DE" dirty="0">
              <a:solidFill>
                <a:schemeClr val="tx1"/>
              </a:solidFill>
            </a:rPr>
            <a:t>?</a:t>
          </a:r>
        </a:p>
      </dgm:t>
    </dgm:pt>
    <dgm:pt modelId="{27BFB022-2B16-4B75-9176-107356690BA7}" type="parTrans" cxnId="{3F19E035-9ECC-41A2-BC1B-5C204F5EF580}">
      <dgm:prSet/>
      <dgm:spPr/>
      <dgm:t>
        <a:bodyPr/>
        <a:lstStyle/>
        <a:p>
          <a:endParaRPr lang="de-DE"/>
        </a:p>
      </dgm:t>
    </dgm:pt>
    <dgm:pt modelId="{5C34D85B-1F98-4BDC-9FF8-99BD2C4F4D7A}" type="sibTrans" cxnId="{3F19E035-9ECC-41A2-BC1B-5C204F5EF580}">
      <dgm:prSet/>
      <dgm:spPr/>
      <dgm:t>
        <a:bodyPr/>
        <a:lstStyle/>
        <a:p>
          <a:endParaRPr lang="de-DE"/>
        </a:p>
      </dgm:t>
    </dgm:pt>
    <dgm:pt modelId="{BB3A0644-7857-44ED-9DEA-EBEA9D471C53}">
      <dgm:prSet phldrT="[Text]"/>
      <dgm:spPr>
        <a:noFill/>
        <a:ln>
          <a:solidFill>
            <a:schemeClr val="tx1"/>
          </a:solidFill>
        </a:ln>
      </dgm:spPr>
      <dgm:t>
        <a:bodyPr/>
        <a:lstStyle/>
        <a:p>
          <a:r>
            <a:rPr lang="de-DE" dirty="0">
              <a:solidFill>
                <a:schemeClr val="tx1"/>
              </a:solidFill>
            </a:rPr>
            <a:t>Mündliche Prüfung</a:t>
          </a:r>
        </a:p>
      </dgm:t>
    </dgm:pt>
    <dgm:pt modelId="{8C1598DF-8EC7-4B84-AFC1-6238E0E1D898}" type="parTrans" cxnId="{2CDA937A-0A25-412D-A966-2232DD43E52F}">
      <dgm:prSet/>
      <dgm:spPr/>
      <dgm:t>
        <a:bodyPr/>
        <a:lstStyle/>
        <a:p>
          <a:endParaRPr lang="de-DE"/>
        </a:p>
      </dgm:t>
    </dgm:pt>
    <dgm:pt modelId="{773E1485-B396-4543-ABE2-A2D3BF3B4C26}" type="sibTrans" cxnId="{2CDA937A-0A25-412D-A966-2232DD43E52F}">
      <dgm:prSet/>
      <dgm:spPr/>
      <dgm:t>
        <a:bodyPr/>
        <a:lstStyle/>
        <a:p>
          <a:endParaRPr lang="de-DE"/>
        </a:p>
      </dgm:t>
    </dgm:pt>
    <dgm:pt modelId="{D01A37F2-EA57-4996-9E25-D4E5497E52C3}" type="pres">
      <dgm:prSet presAssocID="{B094015E-250F-4901-A59A-8DE04F382C0D}" presName="Name0" presStyleCnt="0">
        <dgm:presLayoutVars>
          <dgm:dir/>
          <dgm:animLvl val="lvl"/>
          <dgm:resizeHandles val="exact"/>
        </dgm:presLayoutVars>
      </dgm:prSet>
      <dgm:spPr/>
    </dgm:pt>
    <dgm:pt modelId="{4203165D-2E14-4443-A4D2-6FA0C60B66EA}" type="pres">
      <dgm:prSet presAssocID="{F59A5EC8-EE0F-4316-B376-E9AD6EBCBE1C}" presName="parTxOnly" presStyleLbl="node1" presStyleIdx="0" presStyleCnt="5">
        <dgm:presLayoutVars>
          <dgm:chMax val="0"/>
          <dgm:chPref val="0"/>
          <dgm:bulletEnabled val="1"/>
        </dgm:presLayoutVars>
      </dgm:prSet>
      <dgm:spPr/>
    </dgm:pt>
    <dgm:pt modelId="{5E147FEA-7B82-46CC-A125-B9C789DFE8C9}" type="pres">
      <dgm:prSet presAssocID="{2BC151EA-F4CB-403D-8EAD-413629175FDD}" presName="parTxOnlySpace" presStyleCnt="0"/>
      <dgm:spPr/>
    </dgm:pt>
    <dgm:pt modelId="{471E0B88-0C2F-4AD9-A76E-9FA291685DC7}" type="pres">
      <dgm:prSet presAssocID="{5A037393-16E4-4272-B83B-D5EC7449AD10}" presName="parTxOnly" presStyleLbl="node1" presStyleIdx="1" presStyleCnt="5">
        <dgm:presLayoutVars>
          <dgm:chMax val="0"/>
          <dgm:chPref val="0"/>
          <dgm:bulletEnabled val="1"/>
        </dgm:presLayoutVars>
      </dgm:prSet>
      <dgm:spPr/>
    </dgm:pt>
    <dgm:pt modelId="{98C87268-9107-4CC6-9558-1B20D51635DA}" type="pres">
      <dgm:prSet presAssocID="{B19F068E-C800-4556-8D1B-E9CB87A32ED1}" presName="parTxOnlySpace" presStyleCnt="0"/>
      <dgm:spPr/>
    </dgm:pt>
    <dgm:pt modelId="{0E18EA7D-6BAB-44C5-95FE-BBF5449F7408}" type="pres">
      <dgm:prSet presAssocID="{DD5E864F-E18D-4961-A79E-4F9B7B70173E}" presName="parTxOnly" presStyleLbl="node1" presStyleIdx="2" presStyleCnt="5">
        <dgm:presLayoutVars>
          <dgm:chMax val="0"/>
          <dgm:chPref val="0"/>
          <dgm:bulletEnabled val="1"/>
        </dgm:presLayoutVars>
      </dgm:prSet>
      <dgm:spPr/>
    </dgm:pt>
    <dgm:pt modelId="{67B8B05F-4C71-478C-B6F3-0F2FF860AB96}" type="pres">
      <dgm:prSet presAssocID="{7CD92CE5-4CAF-4B20-BFC0-2DA39A79C04E}" presName="parTxOnlySpace" presStyleCnt="0"/>
      <dgm:spPr/>
    </dgm:pt>
    <dgm:pt modelId="{DDA023DF-E314-49DE-9FA4-7AE33F0A5ED9}" type="pres">
      <dgm:prSet presAssocID="{BB3A0644-7857-44ED-9DEA-EBEA9D471C53}" presName="parTxOnly" presStyleLbl="node1" presStyleIdx="3" presStyleCnt="5">
        <dgm:presLayoutVars>
          <dgm:chMax val="0"/>
          <dgm:chPref val="0"/>
          <dgm:bulletEnabled val="1"/>
        </dgm:presLayoutVars>
      </dgm:prSet>
      <dgm:spPr/>
    </dgm:pt>
    <dgm:pt modelId="{DAAD4A53-2409-4C9F-B3B9-C59F160C05C6}" type="pres">
      <dgm:prSet presAssocID="{773E1485-B396-4543-ABE2-A2D3BF3B4C26}" presName="parTxOnlySpace" presStyleCnt="0"/>
      <dgm:spPr/>
    </dgm:pt>
    <dgm:pt modelId="{1AC10066-25CD-429C-A088-1555487561B6}" type="pres">
      <dgm:prSet presAssocID="{4567E38A-CDCB-4E2F-B9AF-3287A5DDE536}" presName="parTxOnly" presStyleLbl="node1" presStyleIdx="4" presStyleCnt="5">
        <dgm:presLayoutVars>
          <dgm:chMax val="0"/>
          <dgm:chPref val="0"/>
          <dgm:bulletEnabled val="1"/>
        </dgm:presLayoutVars>
      </dgm:prSet>
      <dgm:spPr/>
    </dgm:pt>
  </dgm:ptLst>
  <dgm:cxnLst>
    <dgm:cxn modelId="{67E43A0C-B1C2-409F-B87E-26A153DAC447}" srcId="{B094015E-250F-4901-A59A-8DE04F382C0D}" destId="{5A037393-16E4-4272-B83B-D5EC7449AD10}" srcOrd="1" destOrd="0" parTransId="{1BF471A1-51DD-476B-AE6A-A8A4861F1C1E}" sibTransId="{B19F068E-C800-4556-8D1B-E9CB87A32ED1}"/>
    <dgm:cxn modelId="{7AE01929-1A6D-4B4B-B3C3-F9B481E9FAC7}" type="presOf" srcId="{4567E38A-CDCB-4E2F-B9AF-3287A5DDE536}" destId="{1AC10066-25CD-429C-A088-1555487561B6}" srcOrd="0" destOrd="0" presId="urn:microsoft.com/office/officeart/2005/8/layout/chevron1"/>
    <dgm:cxn modelId="{3F19E035-9ECC-41A2-BC1B-5C204F5EF580}" srcId="{B094015E-250F-4901-A59A-8DE04F382C0D}" destId="{4567E38A-CDCB-4E2F-B9AF-3287A5DDE536}" srcOrd="4" destOrd="0" parTransId="{27BFB022-2B16-4B75-9176-107356690BA7}" sibTransId="{5C34D85B-1F98-4BDC-9FF8-99BD2C4F4D7A}"/>
    <dgm:cxn modelId="{14CAB366-3C0D-45EC-8ACF-FCF87D5B282A}" type="presOf" srcId="{5A037393-16E4-4272-B83B-D5EC7449AD10}" destId="{471E0B88-0C2F-4AD9-A76E-9FA291685DC7}" srcOrd="0" destOrd="0" presId="urn:microsoft.com/office/officeart/2005/8/layout/chevron1"/>
    <dgm:cxn modelId="{690AF36A-20A5-4D64-B8CB-FAC93F675A8A}" type="presOf" srcId="{BB3A0644-7857-44ED-9DEA-EBEA9D471C53}" destId="{DDA023DF-E314-49DE-9FA4-7AE33F0A5ED9}" srcOrd="0" destOrd="0" presId="urn:microsoft.com/office/officeart/2005/8/layout/chevron1"/>
    <dgm:cxn modelId="{71D0FA55-60E8-4159-8206-873D134A3220}" type="presOf" srcId="{B094015E-250F-4901-A59A-8DE04F382C0D}" destId="{D01A37F2-EA57-4996-9E25-D4E5497E52C3}" srcOrd="0" destOrd="0" presId="urn:microsoft.com/office/officeart/2005/8/layout/chevron1"/>
    <dgm:cxn modelId="{2CDA937A-0A25-412D-A966-2232DD43E52F}" srcId="{B094015E-250F-4901-A59A-8DE04F382C0D}" destId="{BB3A0644-7857-44ED-9DEA-EBEA9D471C53}" srcOrd="3" destOrd="0" parTransId="{8C1598DF-8EC7-4B84-AFC1-6238E0E1D898}" sibTransId="{773E1485-B396-4543-ABE2-A2D3BF3B4C26}"/>
    <dgm:cxn modelId="{0475ECA2-B4C0-44C4-80E5-20C2B4A106A0}" srcId="{B094015E-250F-4901-A59A-8DE04F382C0D}" destId="{DD5E864F-E18D-4961-A79E-4F9B7B70173E}" srcOrd="2" destOrd="0" parTransId="{0CDBA2CA-2ADE-4DF5-B7F0-D9D31CD780F9}" sibTransId="{7CD92CE5-4CAF-4B20-BFC0-2DA39A79C04E}"/>
    <dgm:cxn modelId="{455A2AAB-7921-4363-882B-5085A7EA91DA}" srcId="{B094015E-250F-4901-A59A-8DE04F382C0D}" destId="{F59A5EC8-EE0F-4316-B376-E9AD6EBCBE1C}" srcOrd="0" destOrd="0" parTransId="{6BA70BE9-A084-4CF8-869F-E18AC5C4E4B5}" sibTransId="{2BC151EA-F4CB-403D-8EAD-413629175FDD}"/>
    <dgm:cxn modelId="{51D8FABD-9F70-4FAB-873B-26BAF13A3820}" type="presOf" srcId="{DD5E864F-E18D-4961-A79E-4F9B7B70173E}" destId="{0E18EA7D-6BAB-44C5-95FE-BBF5449F7408}" srcOrd="0" destOrd="0" presId="urn:microsoft.com/office/officeart/2005/8/layout/chevron1"/>
    <dgm:cxn modelId="{C005D8F0-7EEE-4898-8422-E4D149E46445}" type="presOf" srcId="{F59A5EC8-EE0F-4316-B376-E9AD6EBCBE1C}" destId="{4203165D-2E14-4443-A4D2-6FA0C60B66EA}" srcOrd="0" destOrd="0" presId="urn:microsoft.com/office/officeart/2005/8/layout/chevron1"/>
    <dgm:cxn modelId="{44F4FA54-9A73-427C-8F98-F44B8CD8E89C}" type="presParOf" srcId="{D01A37F2-EA57-4996-9E25-D4E5497E52C3}" destId="{4203165D-2E14-4443-A4D2-6FA0C60B66EA}" srcOrd="0" destOrd="0" presId="urn:microsoft.com/office/officeart/2005/8/layout/chevron1"/>
    <dgm:cxn modelId="{2B229D95-EE8A-4F3C-AFF1-BF87D402AFDA}" type="presParOf" srcId="{D01A37F2-EA57-4996-9E25-D4E5497E52C3}" destId="{5E147FEA-7B82-46CC-A125-B9C789DFE8C9}" srcOrd="1" destOrd="0" presId="urn:microsoft.com/office/officeart/2005/8/layout/chevron1"/>
    <dgm:cxn modelId="{FD8D3850-1964-4882-8225-7728382607FD}" type="presParOf" srcId="{D01A37F2-EA57-4996-9E25-D4E5497E52C3}" destId="{471E0B88-0C2F-4AD9-A76E-9FA291685DC7}" srcOrd="2" destOrd="0" presId="urn:microsoft.com/office/officeart/2005/8/layout/chevron1"/>
    <dgm:cxn modelId="{E730A3A3-CD69-418C-98AE-68FCAC69DFD2}" type="presParOf" srcId="{D01A37F2-EA57-4996-9E25-D4E5497E52C3}" destId="{98C87268-9107-4CC6-9558-1B20D51635DA}" srcOrd="3" destOrd="0" presId="urn:microsoft.com/office/officeart/2005/8/layout/chevron1"/>
    <dgm:cxn modelId="{54BA0900-E0DF-45BF-93C6-C3C55572C7DF}" type="presParOf" srcId="{D01A37F2-EA57-4996-9E25-D4E5497E52C3}" destId="{0E18EA7D-6BAB-44C5-95FE-BBF5449F7408}" srcOrd="4" destOrd="0" presId="urn:microsoft.com/office/officeart/2005/8/layout/chevron1"/>
    <dgm:cxn modelId="{FF275234-4301-48D9-96D5-D27E58DD8E5C}" type="presParOf" srcId="{D01A37F2-EA57-4996-9E25-D4E5497E52C3}" destId="{67B8B05F-4C71-478C-B6F3-0F2FF860AB96}" srcOrd="5" destOrd="0" presId="urn:microsoft.com/office/officeart/2005/8/layout/chevron1"/>
    <dgm:cxn modelId="{22E13CD2-25F0-4BA0-B5ED-45811ACCBDF8}" type="presParOf" srcId="{D01A37F2-EA57-4996-9E25-D4E5497E52C3}" destId="{DDA023DF-E314-49DE-9FA4-7AE33F0A5ED9}" srcOrd="6" destOrd="0" presId="urn:microsoft.com/office/officeart/2005/8/layout/chevron1"/>
    <dgm:cxn modelId="{4B86889C-FE13-4DD0-9493-1062617921F3}" type="presParOf" srcId="{D01A37F2-EA57-4996-9E25-D4E5497E52C3}" destId="{DAAD4A53-2409-4C9F-B3B9-C59F160C05C6}" srcOrd="7" destOrd="0" presId="urn:microsoft.com/office/officeart/2005/8/layout/chevron1"/>
    <dgm:cxn modelId="{153BBC67-35DE-4C02-90D4-DA76AAE96CD8}" type="presParOf" srcId="{D01A37F2-EA57-4996-9E25-D4E5497E52C3}" destId="{1AC10066-25CD-429C-A088-1555487561B6}" srcOrd="8"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094015E-250F-4901-A59A-8DE04F382C0D}" type="doc">
      <dgm:prSet loTypeId="urn:microsoft.com/office/officeart/2005/8/layout/chevron1" loCatId="process" qsTypeId="urn:microsoft.com/office/officeart/2005/8/quickstyle/simple1" qsCatId="simple" csTypeId="urn:microsoft.com/office/officeart/2005/8/colors/accent1_2" csCatId="accent1" phldr="1"/>
      <dgm:spPr/>
    </dgm:pt>
    <dgm:pt modelId="{F59A5EC8-EE0F-4316-B376-E9AD6EBCBE1C}">
      <dgm:prSet phldrT="[Text]"/>
      <dgm:spPr>
        <a:noFill/>
        <a:ln>
          <a:solidFill>
            <a:schemeClr val="tx1"/>
          </a:solidFill>
        </a:ln>
      </dgm:spPr>
      <dgm:t>
        <a:bodyPr/>
        <a:lstStyle/>
        <a:p>
          <a:r>
            <a:rPr lang="de-DE" dirty="0">
              <a:solidFill>
                <a:schemeClr val="tx1"/>
              </a:solidFill>
            </a:rPr>
            <a:t>Allgemeines</a:t>
          </a:r>
        </a:p>
      </dgm:t>
    </dgm:pt>
    <dgm:pt modelId="{6BA70BE9-A084-4CF8-869F-E18AC5C4E4B5}" type="parTrans" cxnId="{455A2AAB-7921-4363-882B-5085A7EA91DA}">
      <dgm:prSet/>
      <dgm:spPr/>
      <dgm:t>
        <a:bodyPr/>
        <a:lstStyle/>
        <a:p>
          <a:endParaRPr lang="de-DE"/>
        </a:p>
      </dgm:t>
    </dgm:pt>
    <dgm:pt modelId="{2BC151EA-F4CB-403D-8EAD-413629175FDD}" type="sibTrans" cxnId="{455A2AAB-7921-4363-882B-5085A7EA91DA}">
      <dgm:prSet/>
      <dgm:spPr/>
      <dgm:t>
        <a:bodyPr/>
        <a:lstStyle/>
        <a:p>
          <a:endParaRPr lang="de-DE"/>
        </a:p>
      </dgm:t>
    </dgm:pt>
    <dgm:pt modelId="{5A037393-16E4-4272-B83B-D5EC7449AD10}">
      <dgm:prSet phldrT="[Text]"/>
      <dgm:spPr>
        <a:noFill/>
        <a:ln>
          <a:solidFill>
            <a:schemeClr val="tx1"/>
          </a:solidFill>
        </a:ln>
      </dgm:spPr>
      <dgm:t>
        <a:bodyPr/>
        <a:lstStyle/>
        <a:p>
          <a:r>
            <a:rPr lang="de-DE" dirty="0">
              <a:solidFill>
                <a:schemeClr val="tx1"/>
              </a:solidFill>
            </a:rPr>
            <a:t>Schriftliche Prüfung</a:t>
          </a:r>
        </a:p>
      </dgm:t>
    </dgm:pt>
    <dgm:pt modelId="{1BF471A1-51DD-476B-AE6A-A8A4861F1C1E}" type="parTrans" cxnId="{67E43A0C-B1C2-409F-B87E-26A153DAC447}">
      <dgm:prSet/>
      <dgm:spPr/>
      <dgm:t>
        <a:bodyPr/>
        <a:lstStyle/>
        <a:p>
          <a:endParaRPr lang="de-DE"/>
        </a:p>
      </dgm:t>
    </dgm:pt>
    <dgm:pt modelId="{B19F068E-C800-4556-8D1B-E9CB87A32ED1}" type="sibTrans" cxnId="{67E43A0C-B1C2-409F-B87E-26A153DAC447}">
      <dgm:prSet/>
      <dgm:spPr/>
      <dgm:t>
        <a:bodyPr/>
        <a:lstStyle/>
        <a:p>
          <a:endParaRPr lang="de-DE"/>
        </a:p>
      </dgm:t>
    </dgm:pt>
    <dgm:pt modelId="{DD5E864F-E18D-4961-A79E-4F9B7B70173E}">
      <dgm:prSet phldrT="[Text]"/>
      <dgm:spPr>
        <a:noFill/>
        <a:ln>
          <a:solidFill>
            <a:schemeClr val="tx1"/>
          </a:solidFill>
        </a:ln>
      </dgm:spPr>
      <dgm:t>
        <a:bodyPr/>
        <a:lstStyle/>
        <a:p>
          <a:r>
            <a:rPr lang="de-DE" dirty="0">
              <a:solidFill>
                <a:schemeClr val="tx1"/>
              </a:solidFill>
            </a:rPr>
            <a:t>Antrag &amp; Report</a:t>
          </a:r>
        </a:p>
      </dgm:t>
    </dgm:pt>
    <dgm:pt modelId="{0CDBA2CA-2ADE-4DF5-B7F0-D9D31CD780F9}" type="parTrans" cxnId="{0475ECA2-B4C0-44C4-80E5-20C2B4A106A0}">
      <dgm:prSet/>
      <dgm:spPr/>
      <dgm:t>
        <a:bodyPr/>
        <a:lstStyle/>
        <a:p>
          <a:endParaRPr lang="de-DE"/>
        </a:p>
      </dgm:t>
    </dgm:pt>
    <dgm:pt modelId="{7CD92CE5-4CAF-4B20-BFC0-2DA39A79C04E}" type="sibTrans" cxnId="{0475ECA2-B4C0-44C4-80E5-20C2B4A106A0}">
      <dgm:prSet/>
      <dgm:spPr/>
      <dgm:t>
        <a:bodyPr/>
        <a:lstStyle/>
        <a:p>
          <a:endParaRPr lang="de-DE"/>
        </a:p>
      </dgm:t>
    </dgm:pt>
    <dgm:pt modelId="{4567E38A-CDCB-4E2F-B9AF-3287A5DDE536}">
      <dgm:prSet phldrT="[Text]"/>
      <dgm:spPr>
        <a:noFill/>
        <a:ln>
          <a:solidFill>
            <a:schemeClr val="tx1"/>
          </a:solidFill>
        </a:ln>
      </dgm:spPr>
      <dgm:t>
        <a:bodyPr/>
        <a:lstStyle/>
        <a:p>
          <a:r>
            <a:rPr lang="de-DE" dirty="0">
              <a:solidFill>
                <a:schemeClr val="tx1"/>
              </a:solidFill>
            </a:rPr>
            <a:t>?</a:t>
          </a:r>
        </a:p>
      </dgm:t>
    </dgm:pt>
    <dgm:pt modelId="{27BFB022-2B16-4B75-9176-107356690BA7}" type="parTrans" cxnId="{3F19E035-9ECC-41A2-BC1B-5C204F5EF580}">
      <dgm:prSet/>
      <dgm:spPr/>
      <dgm:t>
        <a:bodyPr/>
        <a:lstStyle/>
        <a:p>
          <a:endParaRPr lang="de-DE"/>
        </a:p>
      </dgm:t>
    </dgm:pt>
    <dgm:pt modelId="{5C34D85B-1F98-4BDC-9FF8-99BD2C4F4D7A}" type="sibTrans" cxnId="{3F19E035-9ECC-41A2-BC1B-5C204F5EF580}">
      <dgm:prSet/>
      <dgm:spPr/>
      <dgm:t>
        <a:bodyPr/>
        <a:lstStyle/>
        <a:p>
          <a:endParaRPr lang="de-DE"/>
        </a:p>
      </dgm:t>
    </dgm:pt>
    <dgm:pt modelId="{BB3A0644-7857-44ED-9DEA-EBEA9D471C53}">
      <dgm:prSet phldrT="[Text]"/>
      <dgm:spPr>
        <a:solidFill>
          <a:schemeClr val="accent1"/>
        </a:solidFill>
        <a:ln>
          <a:noFill/>
        </a:ln>
      </dgm:spPr>
      <dgm:t>
        <a:bodyPr/>
        <a:lstStyle/>
        <a:p>
          <a:r>
            <a:rPr lang="de-DE" dirty="0">
              <a:solidFill>
                <a:schemeClr val="bg1"/>
              </a:solidFill>
            </a:rPr>
            <a:t>Mündliche Prüfung</a:t>
          </a:r>
        </a:p>
      </dgm:t>
    </dgm:pt>
    <dgm:pt modelId="{8C1598DF-8EC7-4B84-AFC1-6238E0E1D898}" type="parTrans" cxnId="{2CDA937A-0A25-412D-A966-2232DD43E52F}">
      <dgm:prSet/>
      <dgm:spPr/>
      <dgm:t>
        <a:bodyPr/>
        <a:lstStyle/>
        <a:p>
          <a:endParaRPr lang="de-DE"/>
        </a:p>
      </dgm:t>
    </dgm:pt>
    <dgm:pt modelId="{773E1485-B396-4543-ABE2-A2D3BF3B4C26}" type="sibTrans" cxnId="{2CDA937A-0A25-412D-A966-2232DD43E52F}">
      <dgm:prSet/>
      <dgm:spPr/>
      <dgm:t>
        <a:bodyPr/>
        <a:lstStyle/>
        <a:p>
          <a:endParaRPr lang="de-DE"/>
        </a:p>
      </dgm:t>
    </dgm:pt>
    <dgm:pt modelId="{D01A37F2-EA57-4996-9E25-D4E5497E52C3}" type="pres">
      <dgm:prSet presAssocID="{B094015E-250F-4901-A59A-8DE04F382C0D}" presName="Name0" presStyleCnt="0">
        <dgm:presLayoutVars>
          <dgm:dir/>
          <dgm:animLvl val="lvl"/>
          <dgm:resizeHandles val="exact"/>
        </dgm:presLayoutVars>
      </dgm:prSet>
      <dgm:spPr/>
    </dgm:pt>
    <dgm:pt modelId="{4203165D-2E14-4443-A4D2-6FA0C60B66EA}" type="pres">
      <dgm:prSet presAssocID="{F59A5EC8-EE0F-4316-B376-E9AD6EBCBE1C}" presName="parTxOnly" presStyleLbl="node1" presStyleIdx="0" presStyleCnt="5">
        <dgm:presLayoutVars>
          <dgm:chMax val="0"/>
          <dgm:chPref val="0"/>
          <dgm:bulletEnabled val="1"/>
        </dgm:presLayoutVars>
      </dgm:prSet>
      <dgm:spPr/>
    </dgm:pt>
    <dgm:pt modelId="{5E147FEA-7B82-46CC-A125-B9C789DFE8C9}" type="pres">
      <dgm:prSet presAssocID="{2BC151EA-F4CB-403D-8EAD-413629175FDD}" presName="parTxOnlySpace" presStyleCnt="0"/>
      <dgm:spPr/>
    </dgm:pt>
    <dgm:pt modelId="{471E0B88-0C2F-4AD9-A76E-9FA291685DC7}" type="pres">
      <dgm:prSet presAssocID="{5A037393-16E4-4272-B83B-D5EC7449AD10}" presName="parTxOnly" presStyleLbl="node1" presStyleIdx="1" presStyleCnt="5">
        <dgm:presLayoutVars>
          <dgm:chMax val="0"/>
          <dgm:chPref val="0"/>
          <dgm:bulletEnabled val="1"/>
        </dgm:presLayoutVars>
      </dgm:prSet>
      <dgm:spPr/>
    </dgm:pt>
    <dgm:pt modelId="{98C87268-9107-4CC6-9558-1B20D51635DA}" type="pres">
      <dgm:prSet presAssocID="{B19F068E-C800-4556-8D1B-E9CB87A32ED1}" presName="parTxOnlySpace" presStyleCnt="0"/>
      <dgm:spPr/>
    </dgm:pt>
    <dgm:pt modelId="{0E18EA7D-6BAB-44C5-95FE-BBF5449F7408}" type="pres">
      <dgm:prSet presAssocID="{DD5E864F-E18D-4961-A79E-4F9B7B70173E}" presName="parTxOnly" presStyleLbl="node1" presStyleIdx="2" presStyleCnt="5">
        <dgm:presLayoutVars>
          <dgm:chMax val="0"/>
          <dgm:chPref val="0"/>
          <dgm:bulletEnabled val="1"/>
        </dgm:presLayoutVars>
      </dgm:prSet>
      <dgm:spPr/>
    </dgm:pt>
    <dgm:pt modelId="{67B8B05F-4C71-478C-B6F3-0F2FF860AB96}" type="pres">
      <dgm:prSet presAssocID="{7CD92CE5-4CAF-4B20-BFC0-2DA39A79C04E}" presName="parTxOnlySpace" presStyleCnt="0"/>
      <dgm:spPr/>
    </dgm:pt>
    <dgm:pt modelId="{DDA023DF-E314-49DE-9FA4-7AE33F0A5ED9}" type="pres">
      <dgm:prSet presAssocID="{BB3A0644-7857-44ED-9DEA-EBEA9D471C53}" presName="parTxOnly" presStyleLbl="node1" presStyleIdx="3" presStyleCnt="5">
        <dgm:presLayoutVars>
          <dgm:chMax val="0"/>
          <dgm:chPref val="0"/>
          <dgm:bulletEnabled val="1"/>
        </dgm:presLayoutVars>
      </dgm:prSet>
      <dgm:spPr/>
    </dgm:pt>
    <dgm:pt modelId="{DAAD4A53-2409-4C9F-B3B9-C59F160C05C6}" type="pres">
      <dgm:prSet presAssocID="{773E1485-B396-4543-ABE2-A2D3BF3B4C26}" presName="parTxOnlySpace" presStyleCnt="0"/>
      <dgm:spPr/>
    </dgm:pt>
    <dgm:pt modelId="{1AC10066-25CD-429C-A088-1555487561B6}" type="pres">
      <dgm:prSet presAssocID="{4567E38A-CDCB-4E2F-B9AF-3287A5DDE536}" presName="parTxOnly" presStyleLbl="node1" presStyleIdx="4" presStyleCnt="5">
        <dgm:presLayoutVars>
          <dgm:chMax val="0"/>
          <dgm:chPref val="0"/>
          <dgm:bulletEnabled val="1"/>
        </dgm:presLayoutVars>
      </dgm:prSet>
      <dgm:spPr/>
    </dgm:pt>
  </dgm:ptLst>
  <dgm:cxnLst>
    <dgm:cxn modelId="{67E43A0C-B1C2-409F-B87E-26A153DAC447}" srcId="{B094015E-250F-4901-A59A-8DE04F382C0D}" destId="{5A037393-16E4-4272-B83B-D5EC7449AD10}" srcOrd="1" destOrd="0" parTransId="{1BF471A1-51DD-476B-AE6A-A8A4861F1C1E}" sibTransId="{B19F068E-C800-4556-8D1B-E9CB87A32ED1}"/>
    <dgm:cxn modelId="{7AE01929-1A6D-4B4B-B3C3-F9B481E9FAC7}" type="presOf" srcId="{4567E38A-CDCB-4E2F-B9AF-3287A5DDE536}" destId="{1AC10066-25CD-429C-A088-1555487561B6}" srcOrd="0" destOrd="0" presId="urn:microsoft.com/office/officeart/2005/8/layout/chevron1"/>
    <dgm:cxn modelId="{3F19E035-9ECC-41A2-BC1B-5C204F5EF580}" srcId="{B094015E-250F-4901-A59A-8DE04F382C0D}" destId="{4567E38A-CDCB-4E2F-B9AF-3287A5DDE536}" srcOrd="4" destOrd="0" parTransId="{27BFB022-2B16-4B75-9176-107356690BA7}" sibTransId="{5C34D85B-1F98-4BDC-9FF8-99BD2C4F4D7A}"/>
    <dgm:cxn modelId="{14CAB366-3C0D-45EC-8ACF-FCF87D5B282A}" type="presOf" srcId="{5A037393-16E4-4272-B83B-D5EC7449AD10}" destId="{471E0B88-0C2F-4AD9-A76E-9FA291685DC7}" srcOrd="0" destOrd="0" presId="urn:microsoft.com/office/officeart/2005/8/layout/chevron1"/>
    <dgm:cxn modelId="{690AF36A-20A5-4D64-B8CB-FAC93F675A8A}" type="presOf" srcId="{BB3A0644-7857-44ED-9DEA-EBEA9D471C53}" destId="{DDA023DF-E314-49DE-9FA4-7AE33F0A5ED9}" srcOrd="0" destOrd="0" presId="urn:microsoft.com/office/officeart/2005/8/layout/chevron1"/>
    <dgm:cxn modelId="{71D0FA55-60E8-4159-8206-873D134A3220}" type="presOf" srcId="{B094015E-250F-4901-A59A-8DE04F382C0D}" destId="{D01A37F2-EA57-4996-9E25-D4E5497E52C3}" srcOrd="0" destOrd="0" presId="urn:microsoft.com/office/officeart/2005/8/layout/chevron1"/>
    <dgm:cxn modelId="{2CDA937A-0A25-412D-A966-2232DD43E52F}" srcId="{B094015E-250F-4901-A59A-8DE04F382C0D}" destId="{BB3A0644-7857-44ED-9DEA-EBEA9D471C53}" srcOrd="3" destOrd="0" parTransId="{8C1598DF-8EC7-4B84-AFC1-6238E0E1D898}" sibTransId="{773E1485-B396-4543-ABE2-A2D3BF3B4C26}"/>
    <dgm:cxn modelId="{0475ECA2-B4C0-44C4-80E5-20C2B4A106A0}" srcId="{B094015E-250F-4901-A59A-8DE04F382C0D}" destId="{DD5E864F-E18D-4961-A79E-4F9B7B70173E}" srcOrd="2" destOrd="0" parTransId="{0CDBA2CA-2ADE-4DF5-B7F0-D9D31CD780F9}" sibTransId="{7CD92CE5-4CAF-4B20-BFC0-2DA39A79C04E}"/>
    <dgm:cxn modelId="{455A2AAB-7921-4363-882B-5085A7EA91DA}" srcId="{B094015E-250F-4901-A59A-8DE04F382C0D}" destId="{F59A5EC8-EE0F-4316-B376-E9AD6EBCBE1C}" srcOrd="0" destOrd="0" parTransId="{6BA70BE9-A084-4CF8-869F-E18AC5C4E4B5}" sibTransId="{2BC151EA-F4CB-403D-8EAD-413629175FDD}"/>
    <dgm:cxn modelId="{51D8FABD-9F70-4FAB-873B-26BAF13A3820}" type="presOf" srcId="{DD5E864F-E18D-4961-A79E-4F9B7B70173E}" destId="{0E18EA7D-6BAB-44C5-95FE-BBF5449F7408}" srcOrd="0" destOrd="0" presId="urn:microsoft.com/office/officeart/2005/8/layout/chevron1"/>
    <dgm:cxn modelId="{C005D8F0-7EEE-4898-8422-E4D149E46445}" type="presOf" srcId="{F59A5EC8-EE0F-4316-B376-E9AD6EBCBE1C}" destId="{4203165D-2E14-4443-A4D2-6FA0C60B66EA}" srcOrd="0" destOrd="0" presId="urn:microsoft.com/office/officeart/2005/8/layout/chevron1"/>
    <dgm:cxn modelId="{44F4FA54-9A73-427C-8F98-F44B8CD8E89C}" type="presParOf" srcId="{D01A37F2-EA57-4996-9E25-D4E5497E52C3}" destId="{4203165D-2E14-4443-A4D2-6FA0C60B66EA}" srcOrd="0" destOrd="0" presId="urn:microsoft.com/office/officeart/2005/8/layout/chevron1"/>
    <dgm:cxn modelId="{2B229D95-EE8A-4F3C-AFF1-BF87D402AFDA}" type="presParOf" srcId="{D01A37F2-EA57-4996-9E25-D4E5497E52C3}" destId="{5E147FEA-7B82-46CC-A125-B9C789DFE8C9}" srcOrd="1" destOrd="0" presId="urn:microsoft.com/office/officeart/2005/8/layout/chevron1"/>
    <dgm:cxn modelId="{FD8D3850-1964-4882-8225-7728382607FD}" type="presParOf" srcId="{D01A37F2-EA57-4996-9E25-D4E5497E52C3}" destId="{471E0B88-0C2F-4AD9-A76E-9FA291685DC7}" srcOrd="2" destOrd="0" presId="urn:microsoft.com/office/officeart/2005/8/layout/chevron1"/>
    <dgm:cxn modelId="{E730A3A3-CD69-418C-98AE-68FCAC69DFD2}" type="presParOf" srcId="{D01A37F2-EA57-4996-9E25-D4E5497E52C3}" destId="{98C87268-9107-4CC6-9558-1B20D51635DA}" srcOrd="3" destOrd="0" presId="urn:microsoft.com/office/officeart/2005/8/layout/chevron1"/>
    <dgm:cxn modelId="{54BA0900-E0DF-45BF-93C6-C3C55572C7DF}" type="presParOf" srcId="{D01A37F2-EA57-4996-9E25-D4E5497E52C3}" destId="{0E18EA7D-6BAB-44C5-95FE-BBF5449F7408}" srcOrd="4" destOrd="0" presId="urn:microsoft.com/office/officeart/2005/8/layout/chevron1"/>
    <dgm:cxn modelId="{FF275234-4301-48D9-96D5-D27E58DD8E5C}" type="presParOf" srcId="{D01A37F2-EA57-4996-9E25-D4E5497E52C3}" destId="{67B8B05F-4C71-478C-B6F3-0F2FF860AB96}" srcOrd="5" destOrd="0" presId="urn:microsoft.com/office/officeart/2005/8/layout/chevron1"/>
    <dgm:cxn modelId="{22E13CD2-25F0-4BA0-B5ED-45811ACCBDF8}" type="presParOf" srcId="{D01A37F2-EA57-4996-9E25-D4E5497E52C3}" destId="{DDA023DF-E314-49DE-9FA4-7AE33F0A5ED9}" srcOrd="6" destOrd="0" presId="urn:microsoft.com/office/officeart/2005/8/layout/chevron1"/>
    <dgm:cxn modelId="{4B86889C-FE13-4DD0-9493-1062617921F3}" type="presParOf" srcId="{D01A37F2-EA57-4996-9E25-D4E5497E52C3}" destId="{DAAD4A53-2409-4C9F-B3B9-C59F160C05C6}" srcOrd="7" destOrd="0" presId="urn:microsoft.com/office/officeart/2005/8/layout/chevron1"/>
    <dgm:cxn modelId="{153BBC67-35DE-4C02-90D4-DA76AAE96CD8}" type="presParOf" srcId="{D01A37F2-EA57-4996-9E25-D4E5497E52C3}" destId="{1AC10066-25CD-429C-A088-1555487561B6}" srcOrd="8"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094015E-250F-4901-A59A-8DE04F382C0D}" type="doc">
      <dgm:prSet loTypeId="urn:microsoft.com/office/officeart/2005/8/layout/chevron1" loCatId="process" qsTypeId="urn:microsoft.com/office/officeart/2005/8/quickstyle/simple1" qsCatId="simple" csTypeId="urn:microsoft.com/office/officeart/2005/8/colors/accent1_2" csCatId="accent1" phldr="1"/>
      <dgm:spPr/>
    </dgm:pt>
    <dgm:pt modelId="{F59A5EC8-EE0F-4316-B376-E9AD6EBCBE1C}">
      <dgm:prSet phldrT="[Text]"/>
      <dgm:spPr>
        <a:noFill/>
        <a:ln>
          <a:solidFill>
            <a:schemeClr val="tx1"/>
          </a:solidFill>
        </a:ln>
      </dgm:spPr>
      <dgm:t>
        <a:bodyPr/>
        <a:lstStyle/>
        <a:p>
          <a:r>
            <a:rPr lang="de-DE" dirty="0">
              <a:solidFill>
                <a:schemeClr val="tx1"/>
              </a:solidFill>
            </a:rPr>
            <a:t>Allgemeines</a:t>
          </a:r>
        </a:p>
      </dgm:t>
    </dgm:pt>
    <dgm:pt modelId="{6BA70BE9-A084-4CF8-869F-E18AC5C4E4B5}" type="parTrans" cxnId="{455A2AAB-7921-4363-882B-5085A7EA91DA}">
      <dgm:prSet/>
      <dgm:spPr/>
      <dgm:t>
        <a:bodyPr/>
        <a:lstStyle/>
        <a:p>
          <a:endParaRPr lang="de-DE"/>
        </a:p>
      </dgm:t>
    </dgm:pt>
    <dgm:pt modelId="{2BC151EA-F4CB-403D-8EAD-413629175FDD}" type="sibTrans" cxnId="{455A2AAB-7921-4363-882B-5085A7EA91DA}">
      <dgm:prSet/>
      <dgm:spPr/>
      <dgm:t>
        <a:bodyPr/>
        <a:lstStyle/>
        <a:p>
          <a:endParaRPr lang="de-DE"/>
        </a:p>
      </dgm:t>
    </dgm:pt>
    <dgm:pt modelId="{5A037393-16E4-4272-B83B-D5EC7449AD10}">
      <dgm:prSet phldrT="[Text]"/>
      <dgm:spPr>
        <a:noFill/>
        <a:ln>
          <a:solidFill>
            <a:schemeClr val="tx1"/>
          </a:solidFill>
        </a:ln>
      </dgm:spPr>
      <dgm:t>
        <a:bodyPr/>
        <a:lstStyle/>
        <a:p>
          <a:r>
            <a:rPr lang="de-DE" dirty="0">
              <a:solidFill>
                <a:schemeClr val="tx1"/>
              </a:solidFill>
            </a:rPr>
            <a:t>Schriftliche Prüfung</a:t>
          </a:r>
        </a:p>
      </dgm:t>
    </dgm:pt>
    <dgm:pt modelId="{1BF471A1-51DD-476B-AE6A-A8A4861F1C1E}" type="parTrans" cxnId="{67E43A0C-B1C2-409F-B87E-26A153DAC447}">
      <dgm:prSet/>
      <dgm:spPr/>
      <dgm:t>
        <a:bodyPr/>
        <a:lstStyle/>
        <a:p>
          <a:endParaRPr lang="de-DE"/>
        </a:p>
      </dgm:t>
    </dgm:pt>
    <dgm:pt modelId="{B19F068E-C800-4556-8D1B-E9CB87A32ED1}" type="sibTrans" cxnId="{67E43A0C-B1C2-409F-B87E-26A153DAC447}">
      <dgm:prSet/>
      <dgm:spPr/>
      <dgm:t>
        <a:bodyPr/>
        <a:lstStyle/>
        <a:p>
          <a:endParaRPr lang="de-DE"/>
        </a:p>
      </dgm:t>
    </dgm:pt>
    <dgm:pt modelId="{DD5E864F-E18D-4961-A79E-4F9B7B70173E}">
      <dgm:prSet phldrT="[Text]"/>
      <dgm:spPr>
        <a:noFill/>
        <a:ln>
          <a:solidFill>
            <a:schemeClr val="tx1"/>
          </a:solidFill>
        </a:ln>
      </dgm:spPr>
      <dgm:t>
        <a:bodyPr/>
        <a:lstStyle/>
        <a:p>
          <a:r>
            <a:rPr lang="de-DE" dirty="0">
              <a:solidFill>
                <a:schemeClr val="tx1"/>
              </a:solidFill>
            </a:rPr>
            <a:t>Antrag &amp; Report</a:t>
          </a:r>
        </a:p>
      </dgm:t>
    </dgm:pt>
    <dgm:pt modelId="{0CDBA2CA-2ADE-4DF5-B7F0-D9D31CD780F9}" type="parTrans" cxnId="{0475ECA2-B4C0-44C4-80E5-20C2B4A106A0}">
      <dgm:prSet/>
      <dgm:spPr/>
      <dgm:t>
        <a:bodyPr/>
        <a:lstStyle/>
        <a:p>
          <a:endParaRPr lang="de-DE"/>
        </a:p>
      </dgm:t>
    </dgm:pt>
    <dgm:pt modelId="{7CD92CE5-4CAF-4B20-BFC0-2DA39A79C04E}" type="sibTrans" cxnId="{0475ECA2-B4C0-44C4-80E5-20C2B4A106A0}">
      <dgm:prSet/>
      <dgm:spPr/>
      <dgm:t>
        <a:bodyPr/>
        <a:lstStyle/>
        <a:p>
          <a:endParaRPr lang="de-DE"/>
        </a:p>
      </dgm:t>
    </dgm:pt>
    <dgm:pt modelId="{4567E38A-CDCB-4E2F-B9AF-3287A5DDE536}">
      <dgm:prSet phldrT="[Text]"/>
      <dgm:spPr>
        <a:solidFill>
          <a:schemeClr val="accent1"/>
        </a:solidFill>
        <a:ln>
          <a:solidFill>
            <a:schemeClr val="bg1"/>
          </a:solidFill>
        </a:ln>
      </dgm:spPr>
      <dgm:t>
        <a:bodyPr/>
        <a:lstStyle/>
        <a:p>
          <a:r>
            <a:rPr lang="de-DE" dirty="0">
              <a:solidFill>
                <a:schemeClr val="bg1"/>
              </a:solidFill>
            </a:rPr>
            <a:t>?</a:t>
          </a:r>
        </a:p>
      </dgm:t>
    </dgm:pt>
    <dgm:pt modelId="{27BFB022-2B16-4B75-9176-107356690BA7}" type="parTrans" cxnId="{3F19E035-9ECC-41A2-BC1B-5C204F5EF580}">
      <dgm:prSet/>
      <dgm:spPr/>
      <dgm:t>
        <a:bodyPr/>
        <a:lstStyle/>
        <a:p>
          <a:endParaRPr lang="de-DE"/>
        </a:p>
      </dgm:t>
    </dgm:pt>
    <dgm:pt modelId="{5C34D85B-1F98-4BDC-9FF8-99BD2C4F4D7A}" type="sibTrans" cxnId="{3F19E035-9ECC-41A2-BC1B-5C204F5EF580}">
      <dgm:prSet/>
      <dgm:spPr/>
      <dgm:t>
        <a:bodyPr/>
        <a:lstStyle/>
        <a:p>
          <a:endParaRPr lang="de-DE"/>
        </a:p>
      </dgm:t>
    </dgm:pt>
    <dgm:pt modelId="{BB3A0644-7857-44ED-9DEA-EBEA9D471C53}">
      <dgm:prSet phldrT="[Text]"/>
      <dgm:spPr>
        <a:noFill/>
        <a:ln>
          <a:solidFill>
            <a:schemeClr val="tx1"/>
          </a:solidFill>
        </a:ln>
      </dgm:spPr>
      <dgm:t>
        <a:bodyPr/>
        <a:lstStyle/>
        <a:p>
          <a:r>
            <a:rPr lang="de-DE" dirty="0">
              <a:solidFill>
                <a:schemeClr val="tx1"/>
              </a:solidFill>
            </a:rPr>
            <a:t>Mündliche Prüfung</a:t>
          </a:r>
        </a:p>
      </dgm:t>
    </dgm:pt>
    <dgm:pt modelId="{8C1598DF-8EC7-4B84-AFC1-6238E0E1D898}" type="parTrans" cxnId="{2CDA937A-0A25-412D-A966-2232DD43E52F}">
      <dgm:prSet/>
      <dgm:spPr/>
      <dgm:t>
        <a:bodyPr/>
        <a:lstStyle/>
        <a:p>
          <a:endParaRPr lang="de-DE"/>
        </a:p>
      </dgm:t>
    </dgm:pt>
    <dgm:pt modelId="{773E1485-B396-4543-ABE2-A2D3BF3B4C26}" type="sibTrans" cxnId="{2CDA937A-0A25-412D-A966-2232DD43E52F}">
      <dgm:prSet/>
      <dgm:spPr/>
      <dgm:t>
        <a:bodyPr/>
        <a:lstStyle/>
        <a:p>
          <a:endParaRPr lang="de-DE"/>
        </a:p>
      </dgm:t>
    </dgm:pt>
    <dgm:pt modelId="{D01A37F2-EA57-4996-9E25-D4E5497E52C3}" type="pres">
      <dgm:prSet presAssocID="{B094015E-250F-4901-A59A-8DE04F382C0D}" presName="Name0" presStyleCnt="0">
        <dgm:presLayoutVars>
          <dgm:dir/>
          <dgm:animLvl val="lvl"/>
          <dgm:resizeHandles val="exact"/>
        </dgm:presLayoutVars>
      </dgm:prSet>
      <dgm:spPr/>
    </dgm:pt>
    <dgm:pt modelId="{4203165D-2E14-4443-A4D2-6FA0C60B66EA}" type="pres">
      <dgm:prSet presAssocID="{F59A5EC8-EE0F-4316-B376-E9AD6EBCBE1C}" presName="parTxOnly" presStyleLbl="node1" presStyleIdx="0" presStyleCnt="5">
        <dgm:presLayoutVars>
          <dgm:chMax val="0"/>
          <dgm:chPref val="0"/>
          <dgm:bulletEnabled val="1"/>
        </dgm:presLayoutVars>
      </dgm:prSet>
      <dgm:spPr/>
    </dgm:pt>
    <dgm:pt modelId="{5E147FEA-7B82-46CC-A125-B9C789DFE8C9}" type="pres">
      <dgm:prSet presAssocID="{2BC151EA-F4CB-403D-8EAD-413629175FDD}" presName="parTxOnlySpace" presStyleCnt="0"/>
      <dgm:spPr/>
    </dgm:pt>
    <dgm:pt modelId="{471E0B88-0C2F-4AD9-A76E-9FA291685DC7}" type="pres">
      <dgm:prSet presAssocID="{5A037393-16E4-4272-B83B-D5EC7449AD10}" presName="parTxOnly" presStyleLbl="node1" presStyleIdx="1" presStyleCnt="5">
        <dgm:presLayoutVars>
          <dgm:chMax val="0"/>
          <dgm:chPref val="0"/>
          <dgm:bulletEnabled val="1"/>
        </dgm:presLayoutVars>
      </dgm:prSet>
      <dgm:spPr/>
    </dgm:pt>
    <dgm:pt modelId="{98C87268-9107-4CC6-9558-1B20D51635DA}" type="pres">
      <dgm:prSet presAssocID="{B19F068E-C800-4556-8D1B-E9CB87A32ED1}" presName="parTxOnlySpace" presStyleCnt="0"/>
      <dgm:spPr/>
    </dgm:pt>
    <dgm:pt modelId="{0E18EA7D-6BAB-44C5-95FE-BBF5449F7408}" type="pres">
      <dgm:prSet presAssocID="{DD5E864F-E18D-4961-A79E-4F9B7B70173E}" presName="parTxOnly" presStyleLbl="node1" presStyleIdx="2" presStyleCnt="5">
        <dgm:presLayoutVars>
          <dgm:chMax val="0"/>
          <dgm:chPref val="0"/>
          <dgm:bulletEnabled val="1"/>
        </dgm:presLayoutVars>
      </dgm:prSet>
      <dgm:spPr/>
    </dgm:pt>
    <dgm:pt modelId="{67B8B05F-4C71-478C-B6F3-0F2FF860AB96}" type="pres">
      <dgm:prSet presAssocID="{7CD92CE5-4CAF-4B20-BFC0-2DA39A79C04E}" presName="parTxOnlySpace" presStyleCnt="0"/>
      <dgm:spPr/>
    </dgm:pt>
    <dgm:pt modelId="{DDA023DF-E314-49DE-9FA4-7AE33F0A5ED9}" type="pres">
      <dgm:prSet presAssocID="{BB3A0644-7857-44ED-9DEA-EBEA9D471C53}" presName="parTxOnly" presStyleLbl="node1" presStyleIdx="3" presStyleCnt="5">
        <dgm:presLayoutVars>
          <dgm:chMax val="0"/>
          <dgm:chPref val="0"/>
          <dgm:bulletEnabled val="1"/>
        </dgm:presLayoutVars>
      </dgm:prSet>
      <dgm:spPr/>
    </dgm:pt>
    <dgm:pt modelId="{DAAD4A53-2409-4C9F-B3B9-C59F160C05C6}" type="pres">
      <dgm:prSet presAssocID="{773E1485-B396-4543-ABE2-A2D3BF3B4C26}" presName="parTxOnlySpace" presStyleCnt="0"/>
      <dgm:spPr/>
    </dgm:pt>
    <dgm:pt modelId="{1AC10066-25CD-429C-A088-1555487561B6}" type="pres">
      <dgm:prSet presAssocID="{4567E38A-CDCB-4E2F-B9AF-3287A5DDE536}" presName="parTxOnly" presStyleLbl="node1" presStyleIdx="4" presStyleCnt="5">
        <dgm:presLayoutVars>
          <dgm:chMax val="0"/>
          <dgm:chPref val="0"/>
          <dgm:bulletEnabled val="1"/>
        </dgm:presLayoutVars>
      </dgm:prSet>
      <dgm:spPr/>
    </dgm:pt>
  </dgm:ptLst>
  <dgm:cxnLst>
    <dgm:cxn modelId="{67E43A0C-B1C2-409F-B87E-26A153DAC447}" srcId="{B094015E-250F-4901-A59A-8DE04F382C0D}" destId="{5A037393-16E4-4272-B83B-D5EC7449AD10}" srcOrd="1" destOrd="0" parTransId="{1BF471A1-51DD-476B-AE6A-A8A4861F1C1E}" sibTransId="{B19F068E-C800-4556-8D1B-E9CB87A32ED1}"/>
    <dgm:cxn modelId="{7AE01929-1A6D-4B4B-B3C3-F9B481E9FAC7}" type="presOf" srcId="{4567E38A-CDCB-4E2F-B9AF-3287A5DDE536}" destId="{1AC10066-25CD-429C-A088-1555487561B6}" srcOrd="0" destOrd="0" presId="urn:microsoft.com/office/officeart/2005/8/layout/chevron1"/>
    <dgm:cxn modelId="{3F19E035-9ECC-41A2-BC1B-5C204F5EF580}" srcId="{B094015E-250F-4901-A59A-8DE04F382C0D}" destId="{4567E38A-CDCB-4E2F-B9AF-3287A5DDE536}" srcOrd="4" destOrd="0" parTransId="{27BFB022-2B16-4B75-9176-107356690BA7}" sibTransId="{5C34D85B-1F98-4BDC-9FF8-99BD2C4F4D7A}"/>
    <dgm:cxn modelId="{14CAB366-3C0D-45EC-8ACF-FCF87D5B282A}" type="presOf" srcId="{5A037393-16E4-4272-B83B-D5EC7449AD10}" destId="{471E0B88-0C2F-4AD9-A76E-9FA291685DC7}" srcOrd="0" destOrd="0" presId="urn:microsoft.com/office/officeart/2005/8/layout/chevron1"/>
    <dgm:cxn modelId="{690AF36A-20A5-4D64-B8CB-FAC93F675A8A}" type="presOf" srcId="{BB3A0644-7857-44ED-9DEA-EBEA9D471C53}" destId="{DDA023DF-E314-49DE-9FA4-7AE33F0A5ED9}" srcOrd="0" destOrd="0" presId="urn:microsoft.com/office/officeart/2005/8/layout/chevron1"/>
    <dgm:cxn modelId="{71D0FA55-60E8-4159-8206-873D134A3220}" type="presOf" srcId="{B094015E-250F-4901-A59A-8DE04F382C0D}" destId="{D01A37F2-EA57-4996-9E25-D4E5497E52C3}" srcOrd="0" destOrd="0" presId="urn:microsoft.com/office/officeart/2005/8/layout/chevron1"/>
    <dgm:cxn modelId="{2CDA937A-0A25-412D-A966-2232DD43E52F}" srcId="{B094015E-250F-4901-A59A-8DE04F382C0D}" destId="{BB3A0644-7857-44ED-9DEA-EBEA9D471C53}" srcOrd="3" destOrd="0" parTransId="{8C1598DF-8EC7-4B84-AFC1-6238E0E1D898}" sibTransId="{773E1485-B396-4543-ABE2-A2D3BF3B4C26}"/>
    <dgm:cxn modelId="{0475ECA2-B4C0-44C4-80E5-20C2B4A106A0}" srcId="{B094015E-250F-4901-A59A-8DE04F382C0D}" destId="{DD5E864F-E18D-4961-A79E-4F9B7B70173E}" srcOrd="2" destOrd="0" parTransId="{0CDBA2CA-2ADE-4DF5-B7F0-D9D31CD780F9}" sibTransId="{7CD92CE5-4CAF-4B20-BFC0-2DA39A79C04E}"/>
    <dgm:cxn modelId="{455A2AAB-7921-4363-882B-5085A7EA91DA}" srcId="{B094015E-250F-4901-A59A-8DE04F382C0D}" destId="{F59A5EC8-EE0F-4316-B376-E9AD6EBCBE1C}" srcOrd="0" destOrd="0" parTransId="{6BA70BE9-A084-4CF8-869F-E18AC5C4E4B5}" sibTransId="{2BC151EA-F4CB-403D-8EAD-413629175FDD}"/>
    <dgm:cxn modelId="{51D8FABD-9F70-4FAB-873B-26BAF13A3820}" type="presOf" srcId="{DD5E864F-E18D-4961-A79E-4F9B7B70173E}" destId="{0E18EA7D-6BAB-44C5-95FE-BBF5449F7408}" srcOrd="0" destOrd="0" presId="urn:microsoft.com/office/officeart/2005/8/layout/chevron1"/>
    <dgm:cxn modelId="{C005D8F0-7EEE-4898-8422-E4D149E46445}" type="presOf" srcId="{F59A5EC8-EE0F-4316-B376-E9AD6EBCBE1C}" destId="{4203165D-2E14-4443-A4D2-6FA0C60B66EA}" srcOrd="0" destOrd="0" presId="urn:microsoft.com/office/officeart/2005/8/layout/chevron1"/>
    <dgm:cxn modelId="{44F4FA54-9A73-427C-8F98-F44B8CD8E89C}" type="presParOf" srcId="{D01A37F2-EA57-4996-9E25-D4E5497E52C3}" destId="{4203165D-2E14-4443-A4D2-6FA0C60B66EA}" srcOrd="0" destOrd="0" presId="urn:microsoft.com/office/officeart/2005/8/layout/chevron1"/>
    <dgm:cxn modelId="{2B229D95-EE8A-4F3C-AFF1-BF87D402AFDA}" type="presParOf" srcId="{D01A37F2-EA57-4996-9E25-D4E5497E52C3}" destId="{5E147FEA-7B82-46CC-A125-B9C789DFE8C9}" srcOrd="1" destOrd="0" presId="urn:microsoft.com/office/officeart/2005/8/layout/chevron1"/>
    <dgm:cxn modelId="{FD8D3850-1964-4882-8225-7728382607FD}" type="presParOf" srcId="{D01A37F2-EA57-4996-9E25-D4E5497E52C3}" destId="{471E0B88-0C2F-4AD9-A76E-9FA291685DC7}" srcOrd="2" destOrd="0" presId="urn:microsoft.com/office/officeart/2005/8/layout/chevron1"/>
    <dgm:cxn modelId="{E730A3A3-CD69-418C-98AE-68FCAC69DFD2}" type="presParOf" srcId="{D01A37F2-EA57-4996-9E25-D4E5497E52C3}" destId="{98C87268-9107-4CC6-9558-1B20D51635DA}" srcOrd="3" destOrd="0" presId="urn:microsoft.com/office/officeart/2005/8/layout/chevron1"/>
    <dgm:cxn modelId="{54BA0900-E0DF-45BF-93C6-C3C55572C7DF}" type="presParOf" srcId="{D01A37F2-EA57-4996-9E25-D4E5497E52C3}" destId="{0E18EA7D-6BAB-44C5-95FE-BBF5449F7408}" srcOrd="4" destOrd="0" presId="urn:microsoft.com/office/officeart/2005/8/layout/chevron1"/>
    <dgm:cxn modelId="{FF275234-4301-48D9-96D5-D27E58DD8E5C}" type="presParOf" srcId="{D01A37F2-EA57-4996-9E25-D4E5497E52C3}" destId="{67B8B05F-4C71-478C-B6F3-0F2FF860AB96}" srcOrd="5" destOrd="0" presId="urn:microsoft.com/office/officeart/2005/8/layout/chevron1"/>
    <dgm:cxn modelId="{22E13CD2-25F0-4BA0-B5ED-45811ACCBDF8}" type="presParOf" srcId="{D01A37F2-EA57-4996-9E25-D4E5497E52C3}" destId="{DDA023DF-E314-49DE-9FA4-7AE33F0A5ED9}" srcOrd="6" destOrd="0" presId="urn:microsoft.com/office/officeart/2005/8/layout/chevron1"/>
    <dgm:cxn modelId="{4B86889C-FE13-4DD0-9493-1062617921F3}" type="presParOf" srcId="{D01A37F2-EA57-4996-9E25-D4E5497E52C3}" destId="{DAAD4A53-2409-4C9F-B3B9-C59F160C05C6}" srcOrd="7" destOrd="0" presId="urn:microsoft.com/office/officeart/2005/8/layout/chevron1"/>
    <dgm:cxn modelId="{153BBC67-35DE-4C02-90D4-DA76AAE96CD8}" type="presParOf" srcId="{D01A37F2-EA57-4996-9E25-D4E5497E52C3}" destId="{1AC10066-25CD-429C-A088-1555487561B6}" srcOrd="8"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094015E-250F-4901-A59A-8DE04F382C0D}" type="doc">
      <dgm:prSet loTypeId="urn:microsoft.com/office/officeart/2005/8/layout/chevron1" loCatId="process" qsTypeId="urn:microsoft.com/office/officeart/2005/8/quickstyle/simple1" qsCatId="simple" csTypeId="urn:microsoft.com/office/officeart/2005/8/colors/accent1_2" csCatId="accent1" phldr="1"/>
      <dgm:spPr/>
    </dgm:pt>
    <dgm:pt modelId="{F59A5EC8-EE0F-4316-B376-E9AD6EBCBE1C}">
      <dgm:prSet phldrT="[Text]"/>
      <dgm:spPr>
        <a:noFill/>
        <a:ln>
          <a:solidFill>
            <a:schemeClr val="tx1"/>
          </a:solidFill>
        </a:ln>
      </dgm:spPr>
      <dgm:t>
        <a:bodyPr/>
        <a:lstStyle/>
        <a:p>
          <a:r>
            <a:rPr lang="de-DE" dirty="0">
              <a:solidFill>
                <a:schemeClr val="tx1"/>
              </a:solidFill>
            </a:rPr>
            <a:t>Allgemeines</a:t>
          </a:r>
        </a:p>
      </dgm:t>
    </dgm:pt>
    <dgm:pt modelId="{6BA70BE9-A084-4CF8-869F-E18AC5C4E4B5}" type="parTrans" cxnId="{455A2AAB-7921-4363-882B-5085A7EA91DA}">
      <dgm:prSet/>
      <dgm:spPr/>
      <dgm:t>
        <a:bodyPr/>
        <a:lstStyle/>
        <a:p>
          <a:endParaRPr lang="de-DE"/>
        </a:p>
      </dgm:t>
    </dgm:pt>
    <dgm:pt modelId="{2BC151EA-F4CB-403D-8EAD-413629175FDD}" type="sibTrans" cxnId="{455A2AAB-7921-4363-882B-5085A7EA91DA}">
      <dgm:prSet/>
      <dgm:spPr/>
      <dgm:t>
        <a:bodyPr/>
        <a:lstStyle/>
        <a:p>
          <a:endParaRPr lang="de-DE"/>
        </a:p>
      </dgm:t>
    </dgm:pt>
    <dgm:pt modelId="{5A037393-16E4-4272-B83B-D5EC7449AD10}">
      <dgm:prSet phldrT="[Text]"/>
      <dgm:spPr>
        <a:noFill/>
        <a:ln>
          <a:solidFill>
            <a:schemeClr val="tx1"/>
          </a:solidFill>
        </a:ln>
      </dgm:spPr>
      <dgm:t>
        <a:bodyPr/>
        <a:lstStyle/>
        <a:p>
          <a:r>
            <a:rPr lang="de-DE" dirty="0">
              <a:solidFill>
                <a:schemeClr val="tx1"/>
              </a:solidFill>
            </a:rPr>
            <a:t>Schriftliche Prüfung</a:t>
          </a:r>
        </a:p>
      </dgm:t>
    </dgm:pt>
    <dgm:pt modelId="{1BF471A1-51DD-476B-AE6A-A8A4861F1C1E}" type="parTrans" cxnId="{67E43A0C-B1C2-409F-B87E-26A153DAC447}">
      <dgm:prSet/>
      <dgm:spPr/>
      <dgm:t>
        <a:bodyPr/>
        <a:lstStyle/>
        <a:p>
          <a:endParaRPr lang="de-DE"/>
        </a:p>
      </dgm:t>
    </dgm:pt>
    <dgm:pt modelId="{B19F068E-C800-4556-8D1B-E9CB87A32ED1}" type="sibTrans" cxnId="{67E43A0C-B1C2-409F-B87E-26A153DAC447}">
      <dgm:prSet/>
      <dgm:spPr/>
      <dgm:t>
        <a:bodyPr/>
        <a:lstStyle/>
        <a:p>
          <a:endParaRPr lang="de-DE"/>
        </a:p>
      </dgm:t>
    </dgm:pt>
    <dgm:pt modelId="{DD5E864F-E18D-4961-A79E-4F9B7B70173E}">
      <dgm:prSet phldrT="[Text]"/>
      <dgm:spPr>
        <a:noFill/>
        <a:ln>
          <a:solidFill>
            <a:schemeClr val="tx1"/>
          </a:solidFill>
        </a:ln>
      </dgm:spPr>
      <dgm:t>
        <a:bodyPr/>
        <a:lstStyle/>
        <a:p>
          <a:r>
            <a:rPr lang="de-DE" dirty="0">
              <a:solidFill>
                <a:schemeClr val="tx1"/>
              </a:solidFill>
            </a:rPr>
            <a:t>Antrag &amp; Report</a:t>
          </a:r>
        </a:p>
      </dgm:t>
    </dgm:pt>
    <dgm:pt modelId="{0CDBA2CA-2ADE-4DF5-B7F0-D9D31CD780F9}" type="parTrans" cxnId="{0475ECA2-B4C0-44C4-80E5-20C2B4A106A0}">
      <dgm:prSet/>
      <dgm:spPr/>
      <dgm:t>
        <a:bodyPr/>
        <a:lstStyle/>
        <a:p>
          <a:endParaRPr lang="de-DE"/>
        </a:p>
      </dgm:t>
    </dgm:pt>
    <dgm:pt modelId="{7CD92CE5-4CAF-4B20-BFC0-2DA39A79C04E}" type="sibTrans" cxnId="{0475ECA2-B4C0-44C4-80E5-20C2B4A106A0}">
      <dgm:prSet/>
      <dgm:spPr/>
      <dgm:t>
        <a:bodyPr/>
        <a:lstStyle/>
        <a:p>
          <a:endParaRPr lang="de-DE"/>
        </a:p>
      </dgm:t>
    </dgm:pt>
    <dgm:pt modelId="{4567E38A-CDCB-4E2F-B9AF-3287A5DDE536}">
      <dgm:prSet phldrT="[Text]"/>
      <dgm:spPr>
        <a:noFill/>
        <a:ln>
          <a:solidFill>
            <a:schemeClr val="tx1"/>
          </a:solidFill>
        </a:ln>
      </dgm:spPr>
      <dgm:t>
        <a:bodyPr/>
        <a:lstStyle/>
        <a:p>
          <a:r>
            <a:rPr lang="de-DE" dirty="0">
              <a:solidFill>
                <a:schemeClr val="tx1"/>
              </a:solidFill>
            </a:rPr>
            <a:t>?</a:t>
          </a:r>
        </a:p>
      </dgm:t>
    </dgm:pt>
    <dgm:pt modelId="{27BFB022-2B16-4B75-9176-107356690BA7}" type="parTrans" cxnId="{3F19E035-9ECC-41A2-BC1B-5C204F5EF580}">
      <dgm:prSet/>
      <dgm:spPr/>
      <dgm:t>
        <a:bodyPr/>
        <a:lstStyle/>
        <a:p>
          <a:endParaRPr lang="de-DE"/>
        </a:p>
      </dgm:t>
    </dgm:pt>
    <dgm:pt modelId="{5C34D85B-1F98-4BDC-9FF8-99BD2C4F4D7A}" type="sibTrans" cxnId="{3F19E035-9ECC-41A2-BC1B-5C204F5EF580}">
      <dgm:prSet/>
      <dgm:spPr/>
      <dgm:t>
        <a:bodyPr/>
        <a:lstStyle/>
        <a:p>
          <a:endParaRPr lang="de-DE"/>
        </a:p>
      </dgm:t>
    </dgm:pt>
    <dgm:pt modelId="{BB3A0644-7857-44ED-9DEA-EBEA9D471C53}">
      <dgm:prSet phldrT="[Text]"/>
      <dgm:spPr>
        <a:noFill/>
        <a:ln>
          <a:solidFill>
            <a:schemeClr val="tx1"/>
          </a:solidFill>
        </a:ln>
      </dgm:spPr>
      <dgm:t>
        <a:bodyPr/>
        <a:lstStyle/>
        <a:p>
          <a:r>
            <a:rPr lang="de-DE" dirty="0">
              <a:solidFill>
                <a:schemeClr val="tx1"/>
              </a:solidFill>
            </a:rPr>
            <a:t>Mündliche Prüfung</a:t>
          </a:r>
        </a:p>
      </dgm:t>
    </dgm:pt>
    <dgm:pt modelId="{8C1598DF-8EC7-4B84-AFC1-6238E0E1D898}" type="parTrans" cxnId="{2CDA937A-0A25-412D-A966-2232DD43E52F}">
      <dgm:prSet/>
      <dgm:spPr/>
      <dgm:t>
        <a:bodyPr/>
        <a:lstStyle/>
        <a:p>
          <a:endParaRPr lang="de-DE"/>
        </a:p>
      </dgm:t>
    </dgm:pt>
    <dgm:pt modelId="{773E1485-B396-4543-ABE2-A2D3BF3B4C26}" type="sibTrans" cxnId="{2CDA937A-0A25-412D-A966-2232DD43E52F}">
      <dgm:prSet/>
      <dgm:spPr/>
      <dgm:t>
        <a:bodyPr/>
        <a:lstStyle/>
        <a:p>
          <a:endParaRPr lang="de-DE"/>
        </a:p>
      </dgm:t>
    </dgm:pt>
    <dgm:pt modelId="{D01A37F2-EA57-4996-9E25-D4E5497E52C3}" type="pres">
      <dgm:prSet presAssocID="{B094015E-250F-4901-A59A-8DE04F382C0D}" presName="Name0" presStyleCnt="0">
        <dgm:presLayoutVars>
          <dgm:dir/>
          <dgm:animLvl val="lvl"/>
          <dgm:resizeHandles val="exact"/>
        </dgm:presLayoutVars>
      </dgm:prSet>
      <dgm:spPr/>
    </dgm:pt>
    <dgm:pt modelId="{4203165D-2E14-4443-A4D2-6FA0C60B66EA}" type="pres">
      <dgm:prSet presAssocID="{F59A5EC8-EE0F-4316-B376-E9AD6EBCBE1C}" presName="parTxOnly" presStyleLbl="node1" presStyleIdx="0" presStyleCnt="5">
        <dgm:presLayoutVars>
          <dgm:chMax val="0"/>
          <dgm:chPref val="0"/>
          <dgm:bulletEnabled val="1"/>
        </dgm:presLayoutVars>
      </dgm:prSet>
      <dgm:spPr/>
    </dgm:pt>
    <dgm:pt modelId="{5E147FEA-7B82-46CC-A125-B9C789DFE8C9}" type="pres">
      <dgm:prSet presAssocID="{2BC151EA-F4CB-403D-8EAD-413629175FDD}" presName="parTxOnlySpace" presStyleCnt="0"/>
      <dgm:spPr/>
    </dgm:pt>
    <dgm:pt modelId="{471E0B88-0C2F-4AD9-A76E-9FA291685DC7}" type="pres">
      <dgm:prSet presAssocID="{5A037393-16E4-4272-B83B-D5EC7449AD10}" presName="parTxOnly" presStyleLbl="node1" presStyleIdx="1" presStyleCnt="5">
        <dgm:presLayoutVars>
          <dgm:chMax val="0"/>
          <dgm:chPref val="0"/>
          <dgm:bulletEnabled val="1"/>
        </dgm:presLayoutVars>
      </dgm:prSet>
      <dgm:spPr/>
    </dgm:pt>
    <dgm:pt modelId="{98C87268-9107-4CC6-9558-1B20D51635DA}" type="pres">
      <dgm:prSet presAssocID="{B19F068E-C800-4556-8D1B-E9CB87A32ED1}" presName="parTxOnlySpace" presStyleCnt="0"/>
      <dgm:spPr/>
    </dgm:pt>
    <dgm:pt modelId="{0E18EA7D-6BAB-44C5-95FE-BBF5449F7408}" type="pres">
      <dgm:prSet presAssocID="{DD5E864F-E18D-4961-A79E-4F9B7B70173E}" presName="parTxOnly" presStyleLbl="node1" presStyleIdx="2" presStyleCnt="5">
        <dgm:presLayoutVars>
          <dgm:chMax val="0"/>
          <dgm:chPref val="0"/>
          <dgm:bulletEnabled val="1"/>
        </dgm:presLayoutVars>
      </dgm:prSet>
      <dgm:spPr/>
    </dgm:pt>
    <dgm:pt modelId="{67B8B05F-4C71-478C-B6F3-0F2FF860AB96}" type="pres">
      <dgm:prSet presAssocID="{7CD92CE5-4CAF-4B20-BFC0-2DA39A79C04E}" presName="parTxOnlySpace" presStyleCnt="0"/>
      <dgm:spPr/>
    </dgm:pt>
    <dgm:pt modelId="{DDA023DF-E314-49DE-9FA4-7AE33F0A5ED9}" type="pres">
      <dgm:prSet presAssocID="{BB3A0644-7857-44ED-9DEA-EBEA9D471C53}" presName="parTxOnly" presStyleLbl="node1" presStyleIdx="3" presStyleCnt="5">
        <dgm:presLayoutVars>
          <dgm:chMax val="0"/>
          <dgm:chPref val="0"/>
          <dgm:bulletEnabled val="1"/>
        </dgm:presLayoutVars>
      </dgm:prSet>
      <dgm:spPr/>
    </dgm:pt>
    <dgm:pt modelId="{DAAD4A53-2409-4C9F-B3B9-C59F160C05C6}" type="pres">
      <dgm:prSet presAssocID="{773E1485-B396-4543-ABE2-A2D3BF3B4C26}" presName="parTxOnlySpace" presStyleCnt="0"/>
      <dgm:spPr/>
    </dgm:pt>
    <dgm:pt modelId="{1AC10066-25CD-429C-A088-1555487561B6}" type="pres">
      <dgm:prSet presAssocID="{4567E38A-CDCB-4E2F-B9AF-3287A5DDE536}" presName="parTxOnly" presStyleLbl="node1" presStyleIdx="4" presStyleCnt="5">
        <dgm:presLayoutVars>
          <dgm:chMax val="0"/>
          <dgm:chPref val="0"/>
          <dgm:bulletEnabled val="1"/>
        </dgm:presLayoutVars>
      </dgm:prSet>
      <dgm:spPr/>
    </dgm:pt>
  </dgm:ptLst>
  <dgm:cxnLst>
    <dgm:cxn modelId="{67E43A0C-B1C2-409F-B87E-26A153DAC447}" srcId="{B094015E-250F-4901-A59A-8DE04F382C0D}" destId="{5A037393-16E4-4272-B83B-D5EC7449AD10}" srcOrd="1" destOrd="0" parTransId="{1BF471A1-51DD-476B-AE6A-A8A4861F1C1E}" sibTransId="{B19F068E-C800-4556-8D1B-E9CB87A32ED1}"/>
    <dgm:cxn modelId="{7AE01929-1A6D-4B4B-B3C3-F9B481E9FAC7}" type="presOf" srcId="{4567E38A-CDCB-4E2F-B9AF-3287A5DDE536}" destId="{1AC10066-25CD-429C-A088-1555487561B6}" srcOrd="0" destOrd="0" presId="urn:microsoft.com/office/officeart/2005/8/layout/chevron1"/>
    <dgm:cxn modelId="{3F19E035-9ECC-41A2-BC1B-5C204F5EF580}" srcId="{B094015E-250F-4901-A59A-8DE04F382C0D}" destId="{4567E38A-CDCB-4E2F-B9AF-3287A5DDE536}" srcOrd="4" destOrd="0" parTransId="{27BFB022-2B16-4B75-9176-107356690BA7}" sibTransId="{5C34D85B-1F98-4BDC-9FF8-99BD2C4F4D7A}"/>
    <dgm:cxn modelId="{14CAB366-3C0D-45EC-8ACF-FCF87D5B282A}" type="presOf" srcId="{5A037393-16E4-4272-B83B-D5EC7449AD10}" destId="{471E0B88-0C2F-4AD9-A76E-9FA291685DC7}" srcOrd="0" destOrd="0" presId="urn:microsoft.com/office/officeart/2005/8/layout/chevron1"/>
    <dgm:cxn modelId="{690AF36A-20A5-4D64-B8CB-FAC93F675A8A}" type="presOf" srcId="{BB3A0644-7857-44ED-9DEA-EBEA9D471C53}" destId="{DDA023DF-E314-49DE-9FA4-7AE33F0A5ED9}" srcOrd="0" destOrd="0" presId="urn:microsoft.com/office/officeart/2005/8/layout/chevron1"/>
    <dgm:cxn modelId="{71D0FA55-60E8-4159-8206-873D134A3220}" type="presOf" srcId="{B094015E-250F-4901-A59A-8DE04F382C0D}" destId="{D01A37F2-EA57-4996-9E25-D4E5497E52C3}" srcOrd="0" destOrd="0" presId="urn:microsoft.com/office/officeart/2005/8/layout/chevron1"/>
    <dgm:cxn modelId="{2CDA937A-0A25-412D-A966-2232DD43E52F}" srcId="{B094015E-250F-4901-A59A-8DE04F382C0D}" destId="{BB3A0644-7857-44ED-9DEA-EBEA9D471C53}" srcOrd="3" destOrd="0" parTransId="{8C1598DF-8EC7-4B84-AFC1-6238E0E1D898}" sibTransId="{773E1485-B396-4543-ABE2-A2D3BF3B4C26}"/>
    <dgm:cxn modelId="{0475ECA2-B4C0-44C4-80E5-20C2B4A106A0}" srcId="{B094015E-250F-4901-A59A-8DE04F382C0D}" destId="{DD5E864F-E18D-4961-A79E-4F9B7B70173E}" srcOrd="2" destOrd="0" parTransId="{0CDBA2CA-2ADE-4DF5-B7F0-D9D31CD780F9}" sibTransId="{7CD92CE5-4CAF-4B20-BFC0-2DA39A79C04E}"/>
    <dgm:cxn modelId="{455A2AAB-7921-4363-882B-5085A7EA91DA}" srcId="{B094015E-250F-4901-A59A-8DE04F382C0D}" destId="{F59A5EC8-EE0F-4316-B376-E9AD6EBCBE1C}" srcOrd="0" destOrd="0" parTransId="{6BA70BE9-A084-4CF8-869F-E18AC5C4E4B5}" sibTransId="{2BC151EA-F4CB-403D-8EAD-413629175FDD}"/>
    <dgm:cxn modelId="{51D8FABD-9F70-4FAB-873B-26BAF13A3820}" type="presOf" srcId="{DD5E864F-E18D-4961-A79E-4F9B7B70173E}" destId="{0E18EA7D-6BAB-44C5-95FE-BBF5449F7408}" srcOrd="0" destOrd="0" presId="urn:microsoft.com/office/officeart/2005/8/layout/chevron1"/>
    <dgm:cxn modelId="{C005D8F0-7EEE-4898-8422-E4D149E46445}" type="presOf" srcId="{F59A5EC8-EE0F-4316-B376-E9AD6EBCBE1C}" destId="{4203165D-2E14-4443-A4D2-6FA0C60B66EA}" srcOrd="0" destOrd="0" presId="urn:microsoft.com/office/officeart/2005/8/layout/chevron1"/>
    <dgm:cxn modelId="{44F4FA54-9A73-427C-8F98-F44B8CD8E89C}" type="presParOf" srcId="{D01A37F2-EA57-4996-9E25-D4E5497E52C3}" destId="{4203165D-2E14-4443-A4D2-6FA0C60B66EA}" srcOrd="0" destOrd="0" presId="urn:microsoft.com/office/officeart/2005/8/layout/chevron1"/>
    <dgm:cxn modelId="{2B229D95-EE8A-4F3C-AFF1-BF87D402AFDA}" type="presParOf" srcId="{D01A37F2-EA57-4996-9E25-D4E5497E52C3}" destId="{5E147FEA-7B82-46CC-A125-B9C789DFE8C9}" srcOrd="1" destOrd="0" presId="urn:microsoft.com/office/officeart/2005/8/layout/chevron1"/>
    <dgm:cxn modelId="{FD8D3850-1964-4882-8225-7728382607FD}" type="presParOf" srcId="{D01A37F2-EA57-4996-9E25-D4E5497E52C3}" destId="{471E0B88-0C2F-4AD9-A76E-9FA291685DC7}" srcOrd="2" destOrd="0" presId="urn:microsoft.com/office/officeart/2005/8/layout/chevron1"/>
    <dgm:cxn modelId="{E730A3A3-CD69-418C-98AE-68FCAC69DFD2}" type="presParOf" srcId="{D01A37F2-EA57-4996-9E25-D4E5497E52C3}" destId="{98C87268-9107-4CC6-9558-1B20D51635DA}" srcOrd="3" destOrd="0" presId="urn:microsoft.com/office/officeart/2005/8/layout/chevron1"/>
    <dgm:cxn modelId="{54BA0900-E0DF-45BF-93C6-C3C55572C7DF}" type="presParOf" srcId="{D01A37F2-EA57-4996-9E25-D4E5497E52C3}" destId="{0E18EA7D-6BAB-44C5-95FE-BBF5449F7408}" srcOrd="4" destOrd="0" presId="urn:microsoft.com/office/officeart/2005/8/layout/chevron1"/>
    <dgm:cxn modelId="{FF275234-4301-48D9-96D5-D27E58DD8E5C}" type="presParOf" srcId="{D01A37F2-EA57-4996-9E25-D4E5497E52C3}" destId="{67B8B05F-4C71-478C-B6F3-0F2FF860AB96}" srcOrd="5" destOrd="0" presId="urn:microsoft.com/office/officeart/2005/8/layout/chevron1"/>
    <dgm:cxn modelId="{22E13CD2-25F0-4BA0-B5ED-45811ACCBDF8}" type="presParOf" srcId="{D01A37F2-EA57-4996-9E25-D4E5497E52C3}" destId="{DDA023DF-E314-49DE-9FA4-7AE33F0A5ED9}" srcOrd="6" destOrd="0" presId="urn:microsoft.com/office/officeart/2005/8/layout/chevron1"/>
    <dgm:cxn modelId="{4B86889C-FE13-4DD0-9493-1062617921F3}" type="presParOf" srcId="{D01A37F2-EA57-4996-9E25-D4E5497E52C3}" destId="{DAAD4A53-2409-4C9F-B3B9-C59F160C05C6}" srcOrd="7" destOrd="0" presId="urn:microsoft.com/office/officeart/2005/8/layout/chevron1"/>
    <dgm:cxn modelId="{153BBC67-35DE-4C02-90D4-DA76AAE96CD8}" type="presParOf" srcId="{D01A37F2-EA57-4996-9E25-D4E5497E52C3}" destId="{1AC10066-25CD-429C-A088-1555487561B6}" srcOrd="8"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03165D-2E14-4443-A4D2-6FA0C60B66EA}">
      <dsp:nvSpPr>
        <dsp:cNvPr id="0" name=""/>
        <dsp:cNvSpPr/>
      </dsp:nvSpPr>
      <dsp:spPr>
        <a:xfrm>
          <a:off x="1436" y="312738"/>
          <a:ext cx="1278411" cy="511364"/>
        </a:xfrm>
        <a:prstGeom prst="chevron">
          <a:avLst/>
        </a:prstGeom>
        <a:solidFill>
          <a:schemeClr val="accent1"/>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de-DE" sz="1100" kern="1200" dirty="0">
              <a:solidFill>
                <a:schemeClr val="bg1"/>
              </a:solidFill>
            </a:rPr>
            <a:t>Allgemeines</a:t>
          </a:r>
        </a:p>
      </dsp:txBody>
      <dsp:txXfrm>
        <a:off x="257118" y="312738"/>
        <a:ext cx="767047" cy="511364"/>
      </dsp:txXfrm>
    </dsp:sp>
    <dsp:sp modelId="{471E0B88-0C2F-4AD9-A76E-9FA291685DC7}">
      <dsp:nvSpPr>
        <dsp:cNvPr id="0" name=""/>
        <dsp:cNvSpPr/>
      </dsp:nvSpPr>
      <dsp:spPr>
        <a:xfrm>
          <a:off x="1152006" y="312738"/>
          <a:ext cx="1278411" cy="511364"/>
        </a:xfrm>
        <a:prstGeom prst="chevron">
          <a:avLst/>
        </a:prstGeom>
        <a:no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de-DE" sz="1100" kern="1200" dirty="0">
              <a:solidFill>
                <a:schemeClr val="tx1"/>
              </a:solidFill>
            </a:rPr>
            <a:t>Schriftliche Prüfung</a:t>
          </a:r>
        </a:p>
      </dsp:txBody>
      <dsp:txXfrm>
        <a:off x="1407688" y="312738"/>
        <a:ext cx="767047" cy="511364"/>
      </dsp:txXfrm>
    </dsp:sp>
    <dsp:sp modelId="{0E18EA7D-6BAB-44C5-95FE-BBF5449F7408}">
      <dsp:nvSpPr>
        <dsp:cNvPr id="0" name=""/>
        <dsp:cNvSpPr/>
      </dsp:nvSpPr>
      <dsp:spPr>
        <a:xfrm>
          <a:off x="2302576" y="312738"/>
          <a:ext cx="1278411" cy="511364"/>
        </a:xfrm>
        <a:prstGeom prst="chevron">
          <a:avLst/>
        </a:prstGeom>
        <a:no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de-DE" sz="1100" kern="1200" dirty="0">
              <a:solidFill>
                <a:schemeClr val="tx1"/>
              </a:solidFill>
            </a:rPr>
            <a:t>Antrag &amp; Report</a:t>
          </a:r>
        </a:p>
      </dsp:txBody>
      <dsp:txXfrm>
        <a:off x="2558258" y="312738"/>
        <a:ext cx="767047" cy="511364"/>
      </dsp:txXfrm>
    </dsp:sp>
    <dsp:sp modelId="{DDA023DF-E314-49DE-9FA4-7AE33F0A5ED9}">
      <dsp:nvSpPr>
        <dsp:cNvPr id="0" name=""/>
        <dsp:cNvSpPr/>
      </dsp:nvSpPr>
      <dsp:spPr>
        <a:xfrm>
          <a:off x="3453146" y="312738"/>
          <a:ext cx="1278411" cy="511364"/>
        </a:xfrm>
        <a:prstGeom prst="chevron">
          <a:avLst/>
        </a:prstGeom>
        <a:no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de-DE" sz="1100" kern="1200" dirty="0">
              <a:solidFill>
                <a:schemeClr val="tx1"/>
              </a:solidFill>
            </a:rPr>
            <a:t>Mündliche Prüfung</a:t>
          </a:r>
        </a:p>
      </dsp:txBody>
      <dsp:txXfrm>
        <a:off x="3708828" y="312738"/>
        <a:ext cx="767047" cy="511364"/>
      </dsp:txXfrm>
    </dsp:sp>
    <dsp:sp modelId="{1AC10066-25CD-429C-A088-1555487561B6}">
      <dsp:nvSpPr>
        <dsp:cNvPr id="0" name=""/>
        <dsp:cNvSpPr/>
      </dsp:nvSpPr>
      <dsp:spPr>
        <a:xfrm>
          <a:off x="4603716" y="312738"/>
          <a:ext cx="1278411" cy="511364"/>
        </a:xfrm>
        <a:prstGeom prst="chevron">
          <a:avLst/>
        </a:prstGeom>
        <a:no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de-DE" sz="1100" kern="1200" dirty="0">
              <a:solidFill>
                <a:schemeClr val="tx1"/>
              </a:solidFill>
            </a:rPr>
            <a:t>?</a:t>
          </a:r>
        </a:p>
      </dsp:txBody>
      <dsp:txXfrm>
        <a:off x="4859398" y="312738"/>
        <a:ext cx="767047" cy="51136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03165D-2E14-4443-A4D2-6FA0C60B66EA}">
      <dsp:nvSpPr>
        <dsp:cNvPr id="0" name=""/>
        <dsp:cNvSpPr/>
      </dsp:nvSpPr>
      <dsp:spPr>
        <a:xfrm>
          <a:off x="1436" y="312738"/>
          <a:ext cx="1278411" cy="511364"/>
        </a:xfrm>
        <a:prstGeom prst="chevron">
          <a:avLst/>
        </a:prstGeom>
        <a:no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de-DE" sz="1100" kern="1200" dirty="0">
              <a:solidFill>
                <a:schemeClr val="tx1"/>
              </a:solidFill>
            </a:rPr>
            <a:t>Allgemeines</a:t>
          </a:r>
        </a:p>
      </dsp:txBody>
      <dsp:txXfrm>
        <a:off x="257118" y="312738"/>
        <a:ext cx="767047" cy="511364"/>
      </dsp:txXfrm>
    </dsp:sp>
    <dsp:sp modelId="{471E0B88-0C2F-4AD9-A76E-9FA291685DC7}">
      <dsp:nvSpPr>
        <dsp:cNvPr id="0" name=""/>
        <dsp:cNvSpPr/>
      </dsp:nvSpPr>
      <dsp:spPr>
        <a:xfrm>
          <a:off x="1152006" y="312738"/>
          <a:ext cx="1278411" cy="511364"/>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de-DE" sz="1100" kern="1200" dirty="0"/>
            <a:t>Schriftliche Prüfung</a:t>
          </a:r>
        </a:p>
      </dsp:txBody>
      <dsp:txXfrm>
        <a:off x="1407688" y="312738"/>
        <a:ext cx="767047" cy="511364"/>
      </dsp:txXfrm>
    </dsp:sp>
    <dsp:sp modelId="{0E18EA7D-6BAB-44C5-95FE-BBF5449F7408}">
      <dsp:nvSpPr>
        <dsp:cNvPr id="0" name=""/>
        <dsp:cNvSpPr/>
      </dsp:nvSpPr>
      <dsp:spPr>
        <a:xfrm>
          <a:off x="2302576" y="312738"/>
          <a:ext cx="1278411" cy="511364"/>
        </a:xfrm>
        <a:prstGeom prst="chevron">
          <a:avLst/>
        </a:prstGeom>
        <a:no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de-DE" sz="1100" kern="1200" dirty="0">
              <a:solidFill>
                <a:schemeClr val="tx1"/>
              </a:solidFill>
            </a:rPr>
            <a:t>Antrag &amp; Report</a:t>
          </a:r>
        </a:p>
      </dsp:txBody>
      <dsp:txXfrm>
        <a:off x="2558258" y="312738"/>
        <a:ext cx="767047" cy="511364"/>
      </dsp:txXfrm>
    </dsp:sp>
    <dsp:sp modelId="{DDA023DF-E314-49DE-9FA4-7AE33F0A5ED9}">
      <dsp:nvSpPr>
        <dsp:cNvPr id="0" name=""/>
        <dsp:cNvSpPr/>
      </dsp:nvSpPr>
      <dsp:spPr>
        <a:xfrm>
          <a:off x="3453146" y="312738"/>
          <a:ext cx="1278411" cy="511364"/>
        </a:xfrm>
        <a:prstGeom prst="chevron">
          <a:avLst/>
        </a:prstGeom>
        <a:no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de-DE" sz="1100" kern="1200" dirty="0">
              <a:solidFill>
                <a:schemeClr val="tx1"/>
              </a:solidFill>
            </a:rPr>
            <a:t>Mündliche Prüfung</a:t>
          </a:r>
        </a:p>
      </dsp:txBody>
      <dsp:txXfrm>
        <a:off x="3708828" y="312738"/>
        <a:ext cx="767047" cy="511364"/>
      </dsp:txXfrm>
    </dsp:sp>
    <dsp:sp modelId="{1AC10066-25CD-429C-A088-1555487561B6}">
      <dsp:nvSpPr>
        <dsp:cNvPr id="0" name=""/>
        <dsp:cNvSpPr/>
      </dsp:nvSpPr>
      <dsp:spPr>
        <a:xfrm>
          <a:off x="4603716" y="312738"/>
          <a:ext cx="1278411" cy="511364"/>
        </a:xfrm>
        <a:prstGeom prst="chevron">
          <a:avLst/>
        </a:prstGeom>
        <a:no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de-DE" sz="1100" kern="1200" dirty="0">
              <a:solidFill>
                <a:schemeClr val="tx1"/>
              </a:solidFill>
            </a:rPr>
            <a:t>?</a:t>
          </a:r>
        </a:p>
      </dsp:txBody>
      <dsp:txXfrm>
        <a:off x="4859398" y="312738"/>
        <a:ext cx="767047" cy="51136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03165D-2E14-4443-A4D2-6FA0C60B66EA}">
      <dsp:nvSpPr>
        <dsp:cNvPr id="0" name=""/>
        <dsp:cNvSpPr/>
      </dsp:nvSpPr>
      <dsp:spPr>
        <a:xfrm>
          <a:off x="1436" y="312738"/>
          <a:ext cx="1278411" cy="511364"/>
        </a:xfrm>
        <a:prstGeom prst="chevron">
          <a:avLst/>
        </a:prstGeom>
        <a:no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de-DE" sz="1100" kern="1200" dirty="0">
              <a:solidFill>
                <a:schemeClr val="tx1"/>
              </a:solidFill>
            </a:rPr>
            <a:t>Allgemeines</a:t>
          </a:r>
        </a:p>
      </dsp:txBody>
      <dsp:txXfrm>
        <a:off x="257118" y="312738"/>
        <a:ext cx="767047" cy="511364"/>
      </dsp:txXfrm>
    </dsp:sp>
    <dsp:sp modelId="{471E0B88-0C2F-4AD9-A76E-9FA291685DC7}">
      <dsp:nvSpPr>
        <dsp:cNvPr id="0" name=""/>
        <dsp:cNvSpPr/>
      </dsp:nvSpPr>
      <dsp:spPr>
        <a:xfrm>
          <a:off x="1152006" y="312738"/>
          <a:ext cx="1278411" cy="511364"/>
        </a:xfrm>
        <a:prstGeom prst="chevron">
          <a:avLst/>
        </a:prstGeom>
        <a:no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de-DE" sz="1100" kern="1200" dirty="0">
              <a:solidFill>
                <a:schemeClr val="tx1"/>
              </a:solidFill>
            </a:rPr>
            <a:t>Schriftliche Prüfung</a:t>
          </a:r>
        </a:p>
      </dsp:txBody>
      <dsp:txXfrm>
        <a:off x="1407688" y="312738"/>
        <a:ext cx="767047" cy="511364"/>
      </dsp:txXfrm>
    </dsp:sp>
    <dsp:sp modelId="{0E18EA7D-6BAB-44C5-95FE-BBF5449F7408}">
      <dsp:nvSpPr>
        <dsp:cNvPr id="0" name=""/>
        <dsp:cNvSpPr/>
      </dsp:nvSpPr>
      <dsp:spPr>
        <a:xfrm>
          <a:off x="2302576" y="312738"/>
          <a:ext cx="1278411" cy="511364"/>
        </a:xfrm>
        <a:prstGeom prst="chevron">
          <a:avLst/>
        </a:prstGeom>
        <a:solidFill>
          <a:schemeClr val="accent1"/>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de-DE" sz="1100" kern="1200" dirty="0">
              <a:solidFill>
                <a:schemeClr val="bg1"/>
              </a:solidFill>
            </a:rPr>
            <a:t>Antrag &amp; Report</a:t>
          </a:r>
        </a:p>
      </dsp:txBody>
      <dsp:txXfrm>
        <a:off x="2558258" y="312738"/>
        <a:ext cx="767047" cy="511364"/>
      </dsp:txXfrm>
    </dsp:sp>
    <dsp:sp modelId="{DDA023DF-E314-49DE-9FA4-7AE33F0A5ED9}">
      <dsp:nvSpPr>
        <dsp:cNvPr id="0" name=""/>
        <dsp:cNvSpPr/>
      </dsp:nvSpPr>
      <dsp:spPr>
        <a:xfrm>
          <a:off x="3453146" y="312738"/>
          <a:ext cx="1278411" cy="511364"/>
        </a:xfrm>
        <a:prstGeom prst="chevron">
          <a:avLst/>
        </a:prstGeom>
        <a:no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de-DE" sz="1100" kern="1200" dirty="0">
              <a:solidFill>
                <a:schemeClr val="tx1"/>
              </a:solidFill>
            </a:rPr>
            <a:t>Mündliche Prüfung</a:t>
          </a:r>
        </a:p>
      </dsp:txBody>
      <dsp:txXfrm>
        <a:off x="3708828" y="312738"/>
        <a:ext cx="767047" cy="511364"/>
      </dsp:txXfrm>
    </dsp:sp>
    <dsp:sp modelId="{1AC10066-25CD-429C-A088-1555487561B6}">
      <dsp:nvSpPr>
        <dsp:cNvPr id="0" name=""/>
        <dsp:cNvSpPr/>
      </dsp:nvSpPr>
      <dsp:spPr>
        <a:xfrm>
          <a:off x="4603716" y="312738"/>
          <a:ext cx="1278411" cy="511364"/>
        </a:xfrm>
        <a:prstGeom prst="chevron">
          <a:avLst/>
        </a:prstGeom>
        <a:no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de-DE" sz="1100" kern="1200" dirty="0">
              <a:solidFill>
                <a:schemeClr val="tx1"/>
              </a:solidFill>
            </a:rPr>
            <a:t>?</a:t>
          </a:r>
        </a:p>
      </dsp:txBody>
      <dsp:txXfrm>
        <a:off x="4859398" y="312738"/>
        <a:ext cx="767047" cy="51136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03165D-2E14-4443-A4D2-6FA0C60B66EA}">
      <dsp:nvSpPr>
        <dsp:cNvPr id="0" name=""/>
        <dsp:cNvSpPr/>
      </dsp:nvSpPr>
      <dsp:spPr>
        <a:xfrm>
          <a:off x="1436" y="312738"/>
          <a:ext cx="1278411" cy="511364"/>
        </a:xfrm>
        <a:prstGeom prst="chevron">
          <a:avLst/>
        </a:prstGeom>
        <a:no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de-DE" sz="1100" kern="1200" dirty="0">
              <a:solidFill>
                <a:schemeClr val="tx1"/>
              </a:solidFill>
            </a:rPr>
            <a:t>Allgemeines</a:t>
          </a:r>
        </a:p>
      </dsp:txBody>
      <dsp:txXfrm>
        <a:off x="257118" y="312738"/>
        <a:ext cx="767047" cy="511364"/>
      </dsp:txXfrm>
    </dsp:sp>
    <dsp:sp modelId="{471E0B88-0C2F-4AD9-A76E-9FA291685DC7}">
      <dsp:nvSpPr>
        <dsp:cNvPr id="0" name=""/>
        <dsp:cNvSpPr/>
      </dsp:nvSpPr>
      <dsp:spPr>
        <a:xfrm>
          <a:off x="1152006" y="312738"/>
          <a:ext cx="1278411" cy="511364"/>
        </a:xfrm>
        <a:prstGeom prst="chevron">
          <a:avLst/>
        </a:prstGeom>
        <a:no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de-DE" sz="1100" kern="1200" dirty="0">
              <a:solidFill>
                <a:schemeClr val="tx1"/>
              </a:solidFill>
            </a:rPr>
            <a:t>Schriftliche Prüfung</a:t>
          </a:r>
        </a:p>
      </dsp:txBody>
      <dsp:txXfrm>
        <a:off x="1407688" y="312738"/>
        <a:ext cx="767047" cy="511364"/>
      </dsp:txXfrm>
    </dsp:sp>
    <dsp:sp modelId="{0E18EA7D-6BAB-44C5-95FE-BBF5449F7408}">
      <dsp:nvSpPr>
        <dsp:cNvPr id="0" name=""/>
        <dsp:cNvSpPr/>
      </dsp:nvSpPr>
      <dsp:spPr>
        <a:xfrm>
          <a:off x="2302576" y="312738"/>
          <a:ext cx="1278411" cy="511364"/>
        </a:xfrm>
        <a:prstGeom prst="chevron">
          <a:avLst/>
        </a:prstGeom>
        <a:no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de-DE" sz="1100" kern="1200" dirty="0">
              <a:solidFill>
                <a:schemeClr val="tx1"/>
              </a:solidFill>
            </a:rPr>
            <a:t>Antrag &amp; Report</a:t>
          </a:r>
        </a:p>
      </dsp:txBody>
      <dsp:txXfrm>
        <a:off x="2558258" y="312738"/>
        <a:ext cx="767047" cy="511364"/>
      </dsp:txXfrm>
    </dsp:sp>
    <dsp:sp modelId="{DDA023DF-E314-49DE-9FA4-7AE33F0A5ED9}">
      <dsp:nvSpPr>
        <dsp:cNvPr id="0" name=""/>
        <dsp:cNvSpPr/>
      </dsp:nvSpPr>
      <dsp:spPr>
        <a:xfrm>
          <a:off x="3453146" y="312738"/>
          <a:ext cx="1278411" cy="511364"/>
        </a:xfrm>
        <a:prstGeom prst="chevron">
          <a:avLst/>
        </a:prstGeom>
        <a:solidFill>
          <a:schemeClr val="accent1"/>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de-DE" sz="1100" kern="1200" dirty="0">
              <a:solidFill>
                <a:schemeClr val="bg1"/>
              </a:solidFill>
            </a:rPr>
            <a:t>Mündliche Prüfung</a:t>
          </a:r>
        </a:p>
      </dsp:txBody>
      <dsp:txXfrm>
        <a:off x="3708828" y="312738"/>
        <a:ext cx="767047" cy="511364"/>
      </dsp:txXfrm>
    </dsp:sp>
    <dsp:sp modelId="{1AC10066-25CD-429C-A088-1555487561B6}">
      <dsp:nvSpPr>
        <dsp:cNvPr id="0" name=""/>
        <dsp:cNvSpPr/>
      </dsp:nvSpPr>
      <dsp:spPr>
        <a:xfrm>
          <a:off x="4603716" y="312738"/>
          <a:ext cx="1278411" cy="511364"/>
        </a:xfrm>
        <a:prstGeom prst="chevron">
          <a:avLst/>
        </a:prstGeom>
        <a:no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de-DE" sz="1100" kern="1200" dirty="0">
              <a:solidFill>
                <a:schemeClr val="tx1"/>
              </a:solidFill>
            </a:rPr>
            <a:t>?</a:t>
          </a:r>
        </a:p>
      </dsp:txBody>
      <dsp:txXfrm>
        <a:off x="4859398" y="312738"/>
        <a:ext cx="767047" cy="51136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03165D-2E14-4443-A4D2-6FA0C60B66EA}">
      <dsp:nvSpPr>
        <dsp:cNvPr id="0" name=""/>
        <dsp:cNvSpPr/>
      </dsp:nvSpPr>
      <dsp:spPr>
        <a:xfrm>
          <a:off x="1436" y="312738"/>
          <a:ext cx="1278411" cy="511364"/>
        </a:xfrm>
        <a:prstGeom prst="chevron">
          <a:avLst/>
        </a:prstGeom>
        <a:no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de-DE" sz="1100" kern="1200" dirty="0">
              <a:solidFill>
                <a:schemeClr val="tx1"/>
              </a:solidFill>
            </a:rPr>
            <a:t>Allgemeines</a:t>
          </a:r>
        </a:p>
      </dsp:txBody>
      <dsp:txXfrm>
        <a:off x="257118" y="312738"/>
        <a:ext cx="767047" cy="511364"/>
      </dsp:txXfrm>
    </dsp:sp>
    <dsp:sp modelId="{471E0B88-0C2F-4AD9-A76E-9FA291685DC7}">
      <dsp:nvSpPr>
        <dsp:cNvPr id="0" name=""/>
        <dsp:cNvSpPr/>
      </dsp:nvSpPr>
      <dsp:spPr>
        <a:xfrm>
          <a:off x="1152006" y="312738"/>
          <a:ext cx="1278411" cy="511364"/>
        </a:xfrm>
        <a:prstGeom prst="chevron">
          <a:avLst/>
        </a:prstGeom>
        <a:no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de-DE" sz="1100" kern="1200" dirty="0">
              <a:solidFill>
                <a:schemeClr val="tx1"/>
              </a:solidFill>
            </a:rPr>
            <a:t>Schriftliche Prüfung</a:t>
          </a:r>
        </a:p>
      </dsp:txBody>
      <dsp:txXfrm>
        <a:off x="1407688" y="312738"/>
        <a:ext cx="767047" cy="511364"/>
      </dsp:txXfrm>
    </dsp:sp>
    <dsp:sp modelId="{0E18EA7D-6BAB-44C5-95FE-BBF5449F7408}">
      <dsp:nvSpPr>
        <dsp:cNvPr id="0" name=""/>
        <dsp:cNvSpPr/>
      </dsp:nvSpPr>
      <dsp:spPr>
        <a:xfrm>
          <a:off x="2302576" y="312738"/>
          <a:ext cx="1278411" cy="511364"/>
        </a:xfrm>
        <a:prstGeom prst="chevron">
          <a:avLst/>
        </a:prstGeom>
        <a:no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de-DE" sz="1100" kern="1200" dirty="0">
              <a:solidFill>
                <a:schemeClr val="tx1"/>
              </a:solidFill>
            </a:rPr>
            <a:t>Antrag &amp; Report</a:t>
          </a:r>
        </a:p>
      </dsp:txBody>
      <dsp:txXfrm>
        <a:off x="2558258" y="312738"/>
        <a:ext cx="767047" cy="511364"/>
      </dsp:txXfrm>
    </dsp:sp>
    <dsp:sp modelId="{DDA023DF-E314-49DE-9FA4-7AE33F0A5ED9}">
      <dsp:nvSpPr>
        <dsp:cNvPr id="0" name=""/>
        <dsp:cNvSpPr/>
      </dsp:nvSpPr>
      <dsp:spPr>
        <a:xfrm>
          <a:off x="3453146" y="312738"/>
          <a:ext cx="1278411" cy="511364"/>
        </a:xfrm>
        <a:prstGeom prst="chevron">
          <a:avLst/>
        </a:prstGeom>
        <a:no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de-DE" sz="1100" kern="1200" dirty="0">
              <a:solidFill>
                <a:schemeClr val="tx1"/>
              </a:solidFill>
            </a:rPr>
            <a:t>Mündliche Prüfung</a:t>
          </a:r>
        </a:p>
      </dsp:txBody>
      <dsp:txXfrm>
        <a:off x="3708828" y="312738"/>
        <a:ext cx="767047" cy="511364"/>
      </dsp:txXfrm>
    </dsp:sp>
    <dsp:sp modelId="{1AC10066-25CD-429C-A088-1555487561B6}">
      <dsp:nvSpPr>
        <dsp:cNvPr id="0" name=""/>
        <dsp:cNvSpPr/>
      </dsp:nvSpPr>
      <dsp:spPr>
        <a:xfrm>
          <a:off x="4603716" y="312738"/>
          <a:ext cx="1278411" cy="511364"/>
        </a:xfrm>
        <a:prstGeom prst="chevron">
          <a:avLst/>
        </a:prstGeom>
        <a:solidFill>
          <a:schemeClr val="accent1"/>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de-DE" sz="1100" kern="1200" dirty="0">
              <a:solidFill>
                <a:schemeClr val="bg1"/>
              </a:solidFill>
            </a:rPr>
            <a:t>?</a:t>
          </a:r>
        </a:p>
      </dsp:txBody>
      <dsp:txXfrm>
        <a:off x="4859398" y="312738"/>
        <a:ext cx="767047" cy="51136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03165D-2E14-4443-A4D2-6FA0C60B66EA}">
      <dsp:nvSpPr>
        <dsp:cNvPr id="0" name=""/>
        <dsp:cNvSpPr/>
      </dsp:nvSpPr>
      <dsp:spPr>
        <a:xfrm>
          <a:off x="1436" y="312738"/>
          <a:ext cx="1278411" cy="511364"/>
        </a:xfrm>
        <a:prstGeom prst="chevron">
          <a:avLst/>
        </a:prstGeom>
        <a:no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de-DE" sz="1100" kern="1200" dirty="0">
              <a:solidFill>
                <a:schemeClr val="tx1"/>
              </a:solidFill>
            </a:rPr>
            <a:t>Allgemeines</a:t>
          </a:r>
        </a:p>
      </dsp:txBody>
      <dsp:txXfrm>
        <a:off x="257118" y="312738"/>
        <a:ext cx="767047" cy="511364"/>
      </dsp:txXfrm>
    </dsp:sp>
    <dsp:sp modelId="{471E0B88-0C2F-4AD9-A76E-9FA291685DC7}">
      <dsp:nvSpPr>
        <dsp:cNvPr id="0" name=""/>
        <dsp:cNvSpPr/>
      </dsp:nvSpPr>
      <dsp:spPr>
        <a:xfrm>
          <a:off x="1152006" y="312738"/>
          <a:ext cx="1278411" cy="511364"/>
        </a:xfrm>
        <a:prstGeom prst="chevron">
          <a:avLst/>
        </a:prstGeom>
        <a:no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de-DE" sz="1100" kern="1200" dirty="0">
              <a:solidFill>
                <a:schemeClr val="tx1"/>
              </a:solidFill>
            </a:rPr>
            <a:t>Schriftliche Prüfung</a:t>
          </a:r>
        </a:p>
      </dsp:txBody>
      <dsp:txXfrm>
        <a:off x="1407688" y="312738"/>
        <a:ext cx="767047" cy="511364"/>
      </dsp:txXfrm>
    </dsp:sp>
    <dsp:sp modelId="{0E18EA7D-6BAB-44C5-95FE-BBF5449F7408}">
      <dsp:nvSpPr>
        <dsp:cNvPr id="0" name=""/>
        <dsp:cNvSpPr/>
      </dsp:nvSpPr>
      <dsp:spPr>
        <a:xfrm>
          <a:off x="2302576" y="312738"/>
          <a:ext cx="1278411" cy="511364"/>
        </a:xfrm>
        <a:prstGeom prst="chevron">
          <a:avLst/>
        </a:prstGeom>
        <a:no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de-DE" sz="1100" kern="1200" dirty="0">
              <a:solidFill>
                <a:schemeClr val="tx1"/>
              </a:solidFill>
            </a:rPr>
            <a:t>Antrag &amp; Report</a:t>
          </a:r>
        </a:p>
      </dsp:txBody>
      <dsp:txXfrm>
        <a:off x="2558258" y="312738"/>
        <a:ext cx="767047" cy="511364"/>
      </dsp:txXfrm>
    </dsp:sp>
    <dsp:sp modelId="{DDA023DF-E314-49DE-9FA4-7AE33F0A5ED9}">
      <dsp:nvSpPr>
        <dsp:cNvPr id="0" name=""/>
        <dsp:cNvSpPr/>
      </dsp:nvSpPr>
      <dsp:spPr>
        <a:xfrm>
          <a:off x="3453146" y="312738"/>
          <a:ext cx="1278411" cy="511364"/>
        </a:xfrm>
        <a:prstGeom prst="chevron">
          <a:avLst/>
        </a:prstGeom>
        <a:no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de-DE" sz="1100" kern="1200" dirty="0">
              <a:solidFill>
                <a:schemeClr val="tx1"/>
              </a:solidFill>
            </a:rPr>
            <a:t>Mündliche Prüfung</a:t>
          </a:r>
        </a:p>
      </dsp:txBody>
      <dsp:txXfrm>
        <a:off x="3708828" y="312738"/>
        <a:ext cx="767047" cy="511364"/>
      </dsp:txXfrm>
    </dsp:sp>
    <dsp:sp modelId="{1AC10066-25CD-429C-A088-1555487561B6}">
      <dsp:nvSpPr>
        <dsp:cNvPr id="0" name=""/>
        <dsp:cNvSpPr/>
      </dsp:nvSpPr>
      <dsp:spPr>
        <a:xfrm>
          <a:off x="4603716" y="312738"/>
          <a:ext cx="1278411" cy="511364"/>
        </a:xfrm>
        <a:prstGeom prst="chevron">
          <a:avLst/>
        </a:prstGeom>
        <a:no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de-DE" sz="1100" kern="1200" dirty="0">
              <a:solidFill>
                <a:schemeClr val="tx1"/>
              </a:solidFill>
            </a:rPr>
            <a:t>?</a:t>
          </a:r>
        </a:p>
      </dsp:txBody>
      <dsp:txXfrm>
        <a:off x="4859398" y="312738"/>
        <a:ext cx="767047" cy="511364"/>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jpeg"/><Relationship Id="rId7" Type="http://schemas.openxmlformats.org/officeDocument/2006/relationships/diagramColors" Target="../diagrams/colors1.xml"/><Relationship Id="rId2" Type="http://schemas.openxmlformats.org/officeDocument/2006/relationships/image" Target="../media/image1.jpg"/><Relationship Id="rId1" Type="http://schemas.openxmlformats.org/officeDocument/2006/relationships/slideMaster" Target="../slideMasters/slideMaster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diagramLayout" Target="../diagrams/layout2.xml"/><Relationship Id="rId7" Type="http://schemas.openxmlformats.org/officeDocument/2006/relationships/image" Target="../media/image1.jpg"/><Relationship Id="rId2" Type="http://schemas.openxmlformats.org/officeDocument/2006/relationships/diagramData" Target="../diagrams/data2.xml"/><Relationship Id="rId1" Type="http://schemas.openxmlformats.org/officeDocument/2006/relationships/slideMaster" Target="../slideMasters/slideMaster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diagramLayout" Target="../diagrams/layout3.xml"/><Relationship Id="rId7" Type="http://schemas.openxmlformats.org/officeDocument/2006/relationships/image" Target="../media/image1.jpg"/><Relationship Id="rId2" Type="http://schemas.openxmlformats.org/officeDocument/2006/relationships/diagramData" Target="../diagrams/data3.xml"/><Relationship Id="rId1" Type="http://schemas.openxmlformats.org/officeDocument/2006/relationships/slideMaster" Target="../slideMasters/slideMaster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Layouts/_rels/slideLayout10.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2.jpeg"/><Relationship Id="rId7" Type="http://schemas.openxmlformats.org/officeDocument/2006/relationships/diagramColors" Target="../diagrams/colors4.xml"/><Relationship Id="rId2" Type="http://schemas.openxmlformats.org/officeDocument/2006/relationships/image" Target="../media/image1.jpg"/><Relationship Id="rId1" Type="http://schemas.openxmlformats.org/officeDocument/2006/relationships/slideMaster" Target="../slideMasters/slideMaster1.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Layouts/_rels/slideLayout11.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2.jpeg"/><Relationship Id="rId7" Type="http://schemas.openxmlformats.org/officeDocument/2006/relationships/diagramColors" Target="../diagrams/colors5.xml"/><Relationship Id="rId2" Type="http://schemas.openxmlformats.org/officeDocument/2006/relationships/image" Target="../media/image1.jpg"/><Relationship Id="rId1" Type="http://schemas.openxmlformats.org/officeDocument/2006/relationships/slideMaster" Target="../slideMasters/slideMaster1.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Layouts/_rels/slideLayout12.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2.jpeg"/><Relationship Id="rId7" Type="http://schemas.openxmlformats.org/officeDocument/2006/relationships/diagramColors" Target="../diagrams/colors6.xml"/><Relationship Id="rId2" Type="http://schemas.openxmlformats.org/officeDocument/2006/relationships/image" Target="../media/image1.jpg"/><Relationship Id="rId1" Type="http://schemas.openxmlformats.org/officeDocument/2006/relationships/slideMaster" Target="../slideMasters/slideMaster1.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4BF24C-62C1-4E8C-A0A3-0B9C591E3BBE}"/>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E69C8F64-8918-4E61-A2F0-3E94A1FE0B8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E82A4C83-A68F-432C-A17C-1E51066CB31A}"/>
              </a:ext>
            </a:extLst>
          </p:cNvPr>
          <p:cNvSpPr>
            <a:spLocks noGrp="1"/>
          </p:cNvSpPr>
          <p:nvPr>
            <p:ph type="dt" sz="half" idx="10"/>
          </p:nvPr>
        </p:nvSpPr>
        <p:spPr/>
        <p:txBody>
          <a:bodyPr/>
          <a:lstStyle/>
          <a:p>
            <a:fld id="{0075ECBB-4B43-4203-9518-91C5242AB08A}" type="datetimeFigureOut">
              <a:rPr lang="de-DE" smtClean="0"/>
              <a:t>30.03.2023</a:t>
            </a:fld>
            <a:endParaRPr lang="de-DE"/>
          </a:p>
        </p:txBody>
      </p:sp>
      <p:sp>
        <p:nvSpPr>
          <p:cNvPr id="5" name="Fußzeilenplatzhalter 4">
            <a:extLst>
              <a:ext uri="{FF2B5EF4-FFF2-40B4-BE49-F238E27FC236}">
                <a16:creationId xmlns:a16="http://schemas.microsoft.com/office/drawing/2014/main" id="{191D6071-D241-4061-80AD-77778729E6A1}"/>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EAA2CFA5-D385-414D-B669-78183B2833F1}"/>
              </a:ext>
            </a:extLst>
          </p:cNvPr>
          <p:cNvSpPr>
            <a:spLocks noGrp="1"/>
          </p:cNvSpPr>
          <p:nvPr>
            <p:ph type="sldNum" sz="quarter" idx="12"/>
          </p:nvPr>
        </p:nvSpPr>
        <p:spPr/>
        <p:txBody>
          <a:bodyPr/>
          <a:lstStyle/>
          <a:p>
            <a:fld id="{342B6342-F9F3-489C-BAFB-6E70F86C384C}" type="slidenum">
              <a:rPr lang="de-DE" smtClean="0"/>
              <a:t>‹Nr.›</a:t>
            </a:fld>
            <a:endParaRPr lang="de-DE"/>
          </a:p>
        </p:txBody>
      </p:sp>
    </p:spTree>
    <p:extLst>
      <p:ext uri="{BB962C8B-B14F-4D97-AF65-F5344CB8AC3E}">
        <p14:creationId xmlns:p14="http://schemas.microsoft.com/office/powerpoint/2010/main" val="3240046743"/>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4308D0-A33A-4BA2-B63E-7796F8D93155}"/>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30786FA7-CA45-4212-9080-C0E5C265D284}"/>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76A2E4EF-4A63-47E4-9082-F31F22B08F82}"/>
              </a:ext>
            </a:extLst>
          </p:cNvPr>
          <p:cNvSpPr>
            <a:spLocks noGrp="1"/>
          </p:cNvSpPr>
          <p:nvPr>
            <p:ph type="dt" sz="half" idx="10"/>
          </p:nvPr>
        </p:nvSpPr>
        <p:spPr/>
        <p:txBody>
          <a:bodyPr/>
          <a:lstStyle/>
          <a:p>
            <a:fld id="{0075ECBB-4B43-4203-9518-91C5242AB08A}" type="datetimeFigureOut">
              <a:rPr lang="de-DE" smtClean="0"/>
              <a:t>30.03.2023</a:t>
            </a:fld>
            <a:endParaRPr lang="de-DE"/>
          </a:p>
        </p:txBody>
      </p:sp>
      <p:sp>
        <p:nvSpPr>
          <p:cNvPr id="5" name="Fußzeilenplatzhalter 4">
            <a:extLst>
              <a:ext uri="{FF2B5EF4-FFF2-40B4-BE49-F238E27FC236}">
                <a16:creationId xmlns:a16="http://schemas.microsoft.com/office/drawing/2014/main" id="{0B8201FF-0C0D-411D-9BC7-9D1A73846EE0}"/>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38D87CF3-1373-41BE-91DD-48446190C87E}"/>
              </a:ext>
            </a:extLst>
          </p:cNvPr>
          <p:cNvSpPr>
            <a:spLocks noGrp="1"/>
          </p:cNvSpPr>
          <p:nvPr>
            <p:ph type="sldNum" sz="quarter" idx="12"/>
          </p:nvPr>
        </p:nvSpPr>
        <p:spPr/>
        <p:txBody>
          <a:bodyPr/>
          <a:lstStyle/>
          <a:p>
            <a:fld id="{342B6342-F9F3-489C-BAFB-6E70F86C384C}" type="slidenum">
              <a:rPr lang="de-DE" smtClean="0"/>
              <a:t>‹Nr.›</a:t>
            </a:fld>
            <a:endParaRPr lang="de-DE"/>
          </a:p>
        </p:txBody>
      </p:sp>
    </p:spTree>
    <p:extLst>
      <p:ext uri="{BB962C8B-B14F-4D97-AF65-F5344CB8AC3E}">
        <p14:creationId xmlns:p14="http://schemas.microsoft.com/office/powerpoint/2010/main" val="2068921427"/>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9BC6BA-14B8-4513-8D5C-2705B322A4B2}"/>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F44DBDD8-8652-42F5-8DDF-2C88A49A4D6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F5571CA3-EA69-47F1-B847-A51DD5D893A0}"/>
              </a:ext>
            </a:extLst>
          </p:cNvPr>
          <p:cNvSpPr>
            <a:spLocks noGrp="1"/>
          </p:cNvSpPr>
          <p:nvPr>
            <p:ph type="dt" sz="half" idx="10"/>
          </p:nvPr>
        </p:nvSpPr>
        <p:spPr/>
        <p:txBody>
          <a:bodyPr/>
          <a:lstStyle/>
          <a:p>
            <a:fld id="{0075ECBB-4B43-4203-9518-91C5242AB08A}" type="datetimeFigureOut">
              <a:rPr lang="de-DE" smtClean="0"/>
              <a:t>30.03.2023</a:t>
            </a:fld>
            <a:endParaRPr lang="de-DE"/>
          </a:p>
        </p:txBody>
      </p:sp>
      <p:sp>
        <p:nvSpPr>
          <p:cNvPr id="5" name="Fußzeilenplatzhalter 4">
            <a:extLst>
              <a:ext uri="{FF2B5EF4-FFF2-40B4-BE49-F238E27FC236}">
                <a16:creationId xmlns:a16="http://schemas.microsoft.com/office/drawing/2014/main" id="{B3770789-2AD3-42B6-BA0F-175825DF8515}"/>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511DA3FE-E6A0-4E90-BB1E-D55C5F6B80C0}"/>
              </a:ext>
            </a:extLst>
          </p:cNvPr>
          <p:cNvSpPr>
            <a:spLocks noGrp="1"/>
          </p:cNvSpPr>
          <p:nvPr>
            <p:ph type="sldNum" sz="quarter" idx="12"/>
          </p:nvPr>
        </p:nvSpPr>
        <p:spPr/>
        <p:txBody>
          <a:bodyPr/>
          <a:lstStyle/>
          <a:p>
            <a:fld id="{342B6342-F9F3-489C-BAFB-6E70F86C384C}" type="slidenum">
              <a:rPr lang="de-DE" smtClean="0"/>
              <a:t>‹Nr.›</a:t>
            </a:fld>
            <a:endParaRPr lang="de-DE"/>
          </a:p>
        </p:txBody>
      </p:sp>
    </p:spTree>
    <p:extLst>
      <p:ext uri="{BB962C8B-B14F-4D97-AF65-F5344CB8AC3E}">
        <p14:creationId xmlns:p14="http://schemas.microsoft.com/office/powerpoint/2010/main" val="139273243"/>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C07B897-96DF-4F01-8B0D-FCA3BBA5ED75}"/>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627996D1-82A8-4F5B-83EA-7EB8012FA208}"/>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53A3A6DB-0088-4E76-954F-256E213E4AA4}"/>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5F99A91A-E780-4383-AA14-C3DBD0ECC1D0}"/>
              </a:ext>
            </a:extLst>
          </p:cNvPr>
          <p:cNvSpPr>
            <a:spLocks noGrp="1"/>
          </p:cNvSpPr>
          <p:nvPr>
            <p:ph type="dt" sz="half" idx="10"/>
          </p:nvPr>
        </p:nvSpPr>
        <p:spPr/>
        <p:txBody>
          <a:bodyPr/>
          <a:lstStyle/>
          <a:p>
            <a:fld id="{0075ECBB-4B43-4203-9518-91C5242AB08A}" type="datetimeFigureOut">
              <a:rPr lang="de-DE" smtClean="0"/>
              <a:t>30.03.2023</a:t>
            </a:fld>
            <a:endParaRPr lang="de-DE"/>
          </a:p>
        </p:txBody>
      </p:sp>
      <p:sp>
        <p:nvSpPr>
          <p:cNvPr id="6" name="Fußzeilenplatzhalter 5">
            <a:extLst>
              <a:ext uri="{FF2B5EF4-FFF2-40B4-BE49-F238E27FC236}">
                <a16:creationId xmlns:a16="http://schemas.microsoft.com/office/drawing/2014/main" id="{0C5BDEB4-F482-4A9A-88C5-48361A654766}"/>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09AFF53E-DE61-4842-847A-99E675048DF0}"/>
              </a:ext>
            </a:extLst>
          </p:cNvPr>
          <p:cNvSpPr>
            <a:spLocks noGrp="1"/>
          </p:cNvSpPr>
          <p:nvPr>
            <p:ph type="sldNum" sz="quarter" idx="12"/>
          </p:nvPr>
        </p:nvSpPr>
        <p:spPr/>
        <p:txBody>
          <a:bodyPr/>
          <a:lstStyle/>
          <a:p>
            <a:fld id="{342B6342-F9F3-489C-BAFB-6E70F86C384C}" type="slidenum">
              <a:rPr lang="de-DE" smtClean="0"/>
              <a:t>‹Nr.›</a:t>
            </a:fld>
            <a:endParaRPr lang="de-DE"/>
          </a:p>
        </p:txBody>
      </p:sp>
    </p:spTree>
    <p:extLst>
      <p:ext uri="{BB962C8B-B14F-4D97-AF65-F5344CB8AC3E}">
        <p14:creationId xmlns:p14="http://schemas.microsoft.com/office/powerpoint/2010/main" val="2278943480"/>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B3230E-2538-479B-B4FC-C36E6E1AA7E5}"/>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1DBF606D-217E-4ADC-B152-4CB8C29F6EC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B2D0FB31-1742-4F9D-9F8D-4CF6D3EB8017}"/>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212B867E-35E9-420F-8EAF-E24E3839C5E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3925B7BB-57D9-4F86-94C4-F610567BAE0C}"/>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FEFA1F82-918B-4C43-BD11-4D7AB47AE9FE}"/>
              </a:ext>
            </a:extLst>
          </p:cNvPr>
          <p:cNvSpPr>
            <a:spLocks noGrp="1"/>
          </p:cNvSpPr>
          <p:nvPr>
            <p:ph type="dt" sz="half" idx="10"/>
          </p:nvPr>
        </p:nvSpPr>
        <p:spPr/>
        <p:txBody>
          <a:bodyPr/>
          <a:lstStyle/>
          <a:p>
            <a:fld id="{0075ECBB-4B43-4203-9518-91C5242AB08A}" type="datetimeFigureOut">
              <a:rPr lang="de-DE" smtClean="0"/>
              <a:t>30.03.2023</a:t>
            </a:fld>
            <a:endParaRPr lang="de-DE"/>
          </a:p>
        </p:txBody>
      </p:sp>
      <p:sp>
        <p:nvSpPr>
          <p:cNvPr id="8" name="Fußzeilenplatzhalter 7">
            <a:extLst>
              <a:ext uri="{FF2B5EF4-FFF2-40B4-BE49-F238E27FC236}">
                <a16:creationId xmlns:a16="http://schemas.microsoft.com/office/drawing/2014/main" id="{76FB2CFD-A506-45C1-AAFB-CDAED8B1DB80}"/>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FE212DC7-A368-422F-B082-F5B2AAEE6659}"/>
              </a:ext>
            </a:extLst>
          </p:cNvPr>
          <p:cNvSpPr>
            <a:spLocks noGrp="1"/>
          </p:cNvSpPr>
          <p:nvPr>
            <p:ph type="sldNum" sz="quarter" idx="12"/>
          </p:nvPr>
        </p:nvSpPr>
        <p:spPr/>
        <p:txBody>
          <a:bodyPr/>
          <a:lstStyle/>
          <a:p>
            <a:fld id="{342B6342-F9F3-489C-BAFB-6E70F86C384C}" type="slidenum">
              <a:rPr lang="de-DE" smtClean="0"/>
              <a:t>‹Nr.›</a:t>
            </a:fld>
            <a:endParaRPr lang="de-DE"/>
          </a:p>
        </p:txBody>
      </p:sp>
    </p:spTree>
    <p:extLst>
      <p:ext uri="{BB962C8B-B14F-4D97-AF65-F5344CB8AC3E}">
        <p14:creationId xmlns:p14="http://schemas.microsoft.com/office/powerpoint/2010/main" val="1224533227"/>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4BA6609-9939-43AB-8ECC-3D31DE27999A}"/>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CA9B8635-907C-4405-96B1-AAA0A6FA239B}"/>
              </a:ext>
            </a:extLst>
          </p:cNvPr>
          <p:cNvSpPr>
            <a:spLocks noGrp="1"/>
          </p:cNvSpPr>
          <p:nvPr>
            <p:ph type="dt" sz="half" idx="10"/>
          </p:nvPr>
        </p:nvSpPr>
        <p:spPr/>
        <p:txBody>
          <a:bodyPr/>
          <a:lstStyle/>
          <a:p>
            <a:fld id="{0075ECBB-4B43-4203-9518-91C5242AB08A}" type="datetimeFigureOut">
              <a:rPr lang="de-DE" smtClean="0"/>
              <a:t>30.03.2023</a:t>
            </a:fld>
            <a:endParaRPr lang="de-DE"/>
          </a:p>
        </p:txBody>
      </p:sp>
      <p:sp>
        <p:nvSpPr>
          <p:cNvPr id="4" name="Fußzeilenplatzhalter 3">
            <a:extLst>
              <a:ext uri="{FF2B5EF4-FFF2-40B4-BE49-F238E27FC236}">
                <a16:creationId xmlns:a16="http://schemas.microsoft.com/office/drawing/2014/main" id="{7D09070F-A961-4CE6-A675-38B71A0C0BBF}"/>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F2BD56C5-8D7F-4A6E-BB1D-01E8221BE2DA}"/>
              </a:ext>
            </a:extLst>
          </p:cNvPr>
          <p:cNvSpPr>
            <a:spLocks noGrp="1"/>
          </p:cNvSpPr>
          <p:nvPr>
            <p:ph type="sldNum" sz="quarter" idx="12"/>
          </p:nvPr>
        </p:nvSpPr>
        <p:spPr/>
        <p:txBody>
          <a:bodyPr/>
          <a:lstStyle/>
          <a:p>
            <a:fld id="{342B6342-F9F3-489C-BAFB-6E70F86C384C}" type="slidenum">
              <a:rPr lang="de-DE" smtClean="0"/>
              <a:t>‹Nr.›</a:t>
            </a:fld>
            <a:endParaRPr lang="de-DE"/>
          </a:p>
        </p:txBody>
      </p:sp>
    </p:spTree>
    <p:extLst>
      <p:ext uri="{BB962C8B-B14F-4D97-AF65-F5344CB8AC3E}">
        <p14:creationId xmlns:p14="http://schemas.microsoft.com/office/powerpoint/2010/main" val="820308331"/>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Allgemeine Hinweise">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669C23A9-0491-44A9-A924-CCAEEA11E60C}"/>
              </a:ext>
            </a:extLst>
          </p:cNvPr>
          <p:cNvSpPr>
            <a:spLocks noGrp="1"/>
          </p:cNvSpPr>
          <p:nvPr>
            <p:ph type="sldNum" sz="quarter" idx="12"/>
          </p:nvPr>
        </p:nvSpPr>
        <p:spPr/>
        <p:txBody>
          <a:bodyPr/>
          <a:lstStyle/>
          <a:p>
            <a:fld id="{342B6342-F9F3-489C-BAFB-6E70F86C384C}" type="slidenum">
              <a:rPr lang="de-DE" smtClean="0"/>
              <a:t>‹Nr.›</a:t>
            </a:fld>
            <a:endParaRPr lang="de-DE"/>
          </a:p>
        </p:txBody>
      </p:sp>
      <p:sp>
        <p:nvSpPr>
          <p:cNvPr id="5" name="Foliennummernplatzhalter 3">
            <a:extLst>
              <a:ext uri="{FF2B5EF4-FFF2-40B4-BE49-F238E27FC236}">
                <a16:creationId xmlns:a16="http://schemas.microsoft.com/office/drawing/2014/main" id="{E35A964A-08B6-47EC-83D7-B0BE6E5AA495}"/>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de-D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42B6342-F9F3-489C-BAFB-6E70F86C384C}" type="slidenum">
              <a:rPr lang="de-DE" smtClean="0"/>
              <a:pPr/>
              <a:t>‹Nr.›</a:t>
            </a:fld>
            <a:endParaRPr lang="de-DE" dirty="0"/>
          </a:p>
        </p:txBody>
      </p:sp>
      <p:pic>
        <p:nvPicPr>
          <p:cNvPr id="6" name="Grafik 5">
            <a:extLst>
              <a:ext uri="{FF2B5EF4-FFF2-40B4-BE49-F238E27FC236}">
                <a16:creationId xmlns:a16="http://schemas.microsoft.com/office/drawing/2014/main" id="{7C443B83-7C6B-4D92-B240-5525E250FF0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838200" cy="1184124"/>
          </a:xfrm>
          <a:prstGeom prst="rect">
            <a:avLst/>
          </a:prstGeom>
        </p:spPr>
      </p:pic>
      <p:pic>
        <p:nvPicPr>
          <p:cNvPr id="7" name="Bild 9" descr="BMS_Logo_RGB_gelb_blau">
            <a:extLst>
              <a:ext uri="{FF2B5EF4-FFF2-40B4-BE49-F238E27FC236}">
                <a16:creationId xmlns:a16="http://schemas.microsoft.com/office/drawing/2014/main" id="{01BB1794-6780-4E42-85DD-C765D697CD8C}"/>
              </a:ext>
            </a:extLst>
          </p:cNvPr>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1175365" y="0"/>
            <a:ext cx="1016635" cy="441960"/>
          </a:xfrm>
          <a:prstGeom prst="rect">
            <a:avLst/>
          </a:prstGeom>
          <a:noFill/>
          <a:ln>
            <a:noFill/>
          </a:ln>
        </p:spPr>
      </p:pic>
      <p:graphicFrame>
        <p:nvGraphicFramePr>
          <p:cNvPr id="9" name="Diagramm 8">
            <a:extLst>
              <a:ext uri="{FF2B5EF4-FFF2-40B4-BE49-F238E27FC236}">
                <a16:creationId xmlns:a16="http://schemas.microsoft.com/office/drawing/2014/main" id="{B5EE8DBB-519F-4775-848B-E8DDA1F57A46}"/>
              </a:ext>
            </a:extLst>
          </p:cNvPr>
          <p:cNvGraphicFramePr/>
          <p:nvPr userDrawn="1">
            <p:extLst>
              <p:ext uri="{D42A27DB-BD31-4B8C-83A1-F6EECF244321}">
                <p14:modId xmlns:p14="http://schemas.microsoft.com/office/powerpoint/2010/main" val="66141402"/>
              </p:ext>
            </p:extLst>
          </p:nvPr>
        </p:nvGraphicFramePr>
        <p:xfrm>
          <a:off x="3315854" y="5979727"/>
          <a:ext cx="5883564" cy="113684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Textfeld 9">
            <a:extLst>
              <a:ext uri="{FF2B5EF4-FFF2-40B4-BE49-F238E27FC236}">
                <a16:creationId xmlns:a16="http://schemas.microsoft.com/office/drawing/2014/main" id="{901DC183-86E0-479E-B1C6-73E12CA070E3}"/>
              </a:ext>
            </a:extLst>
          </p:cNvPr>
          <p:cNvSpPr txBox="1"/>
          <p:nvPr userDrawn="1"/>
        </p:nvSpPr>
        <p:spPr>
          <a:xfrm>
            <a:off x="83126" y="6308079"/>
            <a:ext cx="3075709" cy="461665"/>
          </a:xfrm>
          <a:prstGeom prst="rect">
            <a:avLst/>
          </a:prstGeom>
          <a:noFill/>
        </p:spPr>
        <p:txBody>
          <a:bodyPr wrap="square" rtlCol="0">
            <a:spAutoFit/>
          </a:bodyPr>
          <a:lstStyle/>
          <a:p>
            <a:pPr algn="ctr"/>
            <a:r>
              <a:rPr lang="de-DE" sz="1200" dirty="0"/>
              <a:t>N. Dreblow</a:t>
            </a:r>
            <a:br>
              <a:rPr lang="de-DE" sz="1200" dirty="0"/>
            </a:br>
            <a:r>
              <a:rPr lang="de-DE" sz="1200" dirty="0"/>
              <a:t>Die Abschlussprüfung der Industriekaufleute</a:t>
            </a:r>
          </a:p>
        </p:txBody>
      </p:sp>
    </p:spTree>
    <p:extLst>
      <p:ext uri="{BB962C8B-B14F-4D97-AF65-F5344CB8AC3E}">
        <p14:creationId xmlns:p14="http://schemas.microsoft.com/office/powerpoint/2010/main" val="1759124788"/>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Schriftliche Prüfung">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669C23A9-0491-44A9-A924-CCAEEA11E60C}"/>
              </a:ext>
            </a:extLst>
          </p:cNvPr>
          <p:cNvSpPr>
            <a:spLocks noGrp="1"/>
          </p:cNvSpPr>
          <p:nvPr>
            <p:ph type="sldNum" sz="quarter" idx="12"/>
          </p:nvPr>
        </p:nvSpPr>
        <p:spPr/>
        <p:txBody>
          <a:bodyPr/>
          <a:lstStyle/>
          <a:p>
            <a:fld id="{342B6342-F9F3-489C-BAFB-6E70F86C384C}" type="slidenum">
              <a:rPr lang="de-DE" smtClean="0"/>
              <a:t>‹Nr.›</a:t>
            </a:fld>
            <a:endParaRPr lang="de-DE"/>
          </a:p>
        </p:txBody>
      </p:sp>
      <p:sp>
        <p:nvSpPr>
          <p:cNvPr id="5" name="Foliennummernplatzhalter 3">
            <a:extLst>
              <a:ext uri="{FF2B5EF4-FFF2-40B4-BE49-F238E27FC236}">
                <a16:creationId xmlns:a16="http://schemas.microsoft.com/office/drawing/2014/main" id="{E35A964A-08B6-47EC-83D7-B0BE6E5AA495}"/>
              </a:ext>
            </a:extLst>
          </p:cNvPr>
          <p:cNvSpPr txBox="1">
            <a:spLocks/>
          </p:cNvSpPr>
          <p:nvPr userDrawn="1"/>
        </p:nvSpPr>
        <p:spPr>
          <a:xfrm>
            <a:off x="10206182" y="6356350"/>
            <a:ext cx="1147618" cy="365125"/>
          </a:xfrm>
          <a:prstGeom prst="rect">
            <a:avLst/>
          </a:prstGeom>
        </p:spPr>
        <p:txBody>
          <a:bodyPr vert="horz" lIns="91440" tIns="45720" rIns="91440" bIns="45720" rtlCol="0" anchor="ctr"/>
          <a:lstStyle>
            <a:defPPr>
              <a:defRPr lang="de-D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42B6342-F9F3-489C-BAFB-6E70F86C384C}" type="slidenum">
              <a:rPr lang="de-DE" smtClean="0"/>
              <a:pPr/>
              <a:t>‹Nr.›</a:t>
            </a:fld>
            <a:endParaRPr lang="de-DE" dirty="0"/>
          </a:p>
        </p:txBody>
      </p:sp>
      <p:graphicFrame>
        <p:nvGraphicFramePr>
          <p:cNvPr id="6" name="Diagramm 5">
            <a:extLst>
              <a:ext uri="{FF2B5EF4-FFF2-40B4-BE49-F238E27FC236}">
                <a16:creationId xmlns:a16="http://schemas.microsoft.com/office/drawing/2014/main" id="{D16DABB4-16A5-4913-97CE-546E3B0373AE}"/>
              </a:ext>
            </a:extLst>
          </p:cNvPr>
          <p:cNvGraphicFramePr/>
          <p:nvPr userDrawn="1">
            <p:extLst>
              <p:ext uri="{D42A27DB-BD31-4B8C-83A1-F6EECF244321}">
                <p14:modId xmlns:p14="http://schemas.microsoft.com/office/powerpoint/2010/main" val="569724780"/>
              </p:ext>
            </p:extLst>
          </p:nvPr>
        </p:nvGraphicFramePr>
        <p:xfrm>
          <a:off x="3315854" y="5979727"/>
          <a:ext cx="5883564" cy="11368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Grafik 6">
            <a:extLst>
              <a:ext uri="{FF2B5EF4-FFF2-40B4-BE49-F238E27FC236}">
                <a16:creationId xmlns:a16="http://schemas.microsoft.com/office/drawing/2014/main" id="{7A14C668-DA11-4389-A357-7FC73C12FE72}"/>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0" y="0"/>
            <a:ext cx="838200" cy="1184124"/>
          </a:xfrm>
          <a:prstGeom prst="rect">
            <a:avLst/>
          </a:prstGeom>
        </p:spPr>
      </p:pic>
      <p:pic>
        <p:nvPicPr>
          <p:cNvPr id="10" name="Bild 9" descr="BMS_Logo_RGB_gelb_blau">
            <a:extLst>
              <a:ext uri="{FF2B5EF4-FFF2-40B4-BE49-F238E27FC236}">
                <a16:creationId xmlns:a16="http://schemas.microsoft.com/office/drawing/2014/main" id="{A3DBBE3B-0C31-41AF-A03F-AE64C05C04ED}"/>
              </a:ext>
            </a:extLst>
          </p:cNvPr>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11175365" y="0"/>
            <a:ext cx="1016635" cy="441960"/>
          </a:xfrm>
          <a:prstGeom prst="rect">
            <a:avLst/>
          </a:prstGeom>
          <a:noFill/>
          <a:ln>
            <a:noFill/>
          </a:ln>
        </p:spPr>
      </p:pic>
      <p:sp>
        <p:nvSpPr>
          <p:cNvPr id="11" name="Textfeld 10">
            <a:extLst>
              <a:ext uri="{FF2B5EF4-FFF2-40B4-BE49-F238E27FC236}">
                <a16:creationId xmlns:a16="http://schemas.microsoft.com/office/drawing/2014/main" id="{42F2BEE6-2E18-4E69-B093-FA058C0B2934}"/>
              </a:ext>
            </a:extLst>
          </p:cNvPr>
          <p:cNvSpPr txBox="1"/>
          <p:nvPr userDrawn="1"/>
        </p:nvSpPr>
        <p:spPr>
          <a:xfrm>
            <a:off x="83126" y="6308079"/>
            <a:ext cx="3075709" cy="461665"/>
          </a:xfrm>
          <a:prstGeom prst="rect">
            <a:avLst/>
          </a:prstGeom>
          <a:noFill/>
        </p:spPr>
        <p:txBody>
          <a:bodyPr wrap="square" rtlCol="0">
            <a:spAutoFit/>
          </a:bodyPr>
          <a:lstStyle/>
          <a:p>
            <a:pPr algn="ctr"/>
            <a:r>
              <a:rPr lang="de-DE" sz="1200" dirty="0"/>
              <a:t>N. Dreblow</a:t>
            </a:r>
            <a:br>
              <a:rPr lang="de-DE" sz="1200" dirty="0"/>
            </a:br>
            <a:r>
              <a:rPr lang="de-DE" sz="1200" dirty="0"/>
              <a:t>Die Abschlussprüfung der Industriekaufleute</a:t>
            </a:r>
          </a:p>
        </p:txBody>
      </p:sp>
    </p:spTree>
    <p:extLst>
      <p:ext uri="{BB962C8B-B14F-4D97-AF65-F5344CB8AC3E}">
        <p14:creationId xmlns:p14="http://schemas.microsoft.com/office/powerpoint/2010/main" val="1177189353"/>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Antrag &amp; Report">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669C23A9-0491-44A9-A924-CCAEEA11E60C}"/>
              </a:ext>
            </a:extLst>
          </p:cNvPr>
          <p:cNvSpPr>
            <a:spLocks noGrp="1"/>
          </p:cNvSpPr>
          <p:nvPr>
            <p:ph type="sldNum" sz="quarter" idx="12"/>
          </p:nvPr>
        </p:nvSpPr>
        <p:spPr/>
        <p:txBody>
          <a:bodyPr/>
          <a:lstStyle/>
          <a:p>
            <a:fld id="{342B6342-F9F3-489C-BAFB-6E70F86C384C}" type="slidenum">
              <a:rPr lang="de-DE" smtClean="0"/>
              <a:t>‹Nr.›</a:t>
            </a:fld>
            <a:endParaRPr lang="de-DE"/>
          </a:p>
        </p:txBody>
      </p:sp>
      <p:sp>
        <p:nvSpPr>
          <p:cNvPr id="5" name="Foliennummernplatzhalter 3">
            <a:extLst>
              <a:ext uri="{FF2B5EF4-FFF2-40B4-BE49-F238E27FC236}">
                <a16:creationId xmlns:a16="http://schemas.microsoft.com/office/drawing/2014/main" id="{E35A964A-08B6-47EC-83D7-B0BE6E5AA495}"/>
              </a:ext>
            </a:extLst>
          </p:cNvPr>
          <p:cNvSpPr txBox="1">
            <a:spLocks/>
          </p:cNvSpPr>
          <p:nvPr userDrawn="1"/>
        </p:nvSpPr>
        <p:spPr>
          <a:xfrm>
            <a:off x="10206182" y="6356350"/>
            <a:ext cx="1147618" cy="365125"/>
          </a:xfrm>
          <a:prstGeom prst="rect">
            <a:avLst/>
          </a:prstGeom>
        </p:spPr>
        <p:txBody>
          <a:bodyPr vert="horz" lIns="91440" tIns="45720" rIns="91440" bIns="45720" rtlCol="0" anchor="ctr"/>
          <a:lstStyle>
            <a:defPPr>
              <a:defRPr lang="de-D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42B6342-F9F3-489C-BAFB-6E70F86C384C}" type="slidenum">
              <a:rPr lang="de-DE" smtClean="0"/>
              <a:pPr/>
              <a:t>‹Nr.›</a:t>
            </a:fld>
            <a:endParaRPr lang="de-DE" dirty="0"/>
          </a:p>
        </p:txBody>
      </p:sp>
      <p:graphicFrame>
        <p:nvGraphicFramePr>
          <p:cNvPr id="6" name="Diagramm 5">
            <a:extLst>
              <a:ext uri="{FF2B5EF4-FFF2-40B4-BE49-F238E27FC236}">
                <a16:creationId xmlns:a16="http://schemas.microsoft.com/office/drawing/2014/main" id="{D16DABB4-16A5-4913-97CE-546E3B0373AE}"/>
              </a:ext>
            </a:extLst>
          </p:cNvPr>
          <p:cNvGraphicFramePr/>
          <p:nvPr userDrawn="1">
            <p:extLst>
              <p:ext uri="{D42A27DB-BD31-4B8C-83A1-F6EECF244321}">
                <p14:modId xmlns:p14="http://schemas.microsoft.com/office/powerpoint/2010/main" val="994723172"/>
              </p:ext>
            </p:extLst>
          </p:nvPr>
        </p:nvGraphicFramePr>
        <p:xfrm>
          <a:off x="3315854" y="5979727"/>
          <a:ext cx="5883564" cy="11368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Grafik 6">
            <a:extLst>
              <a:ext uri="{FF2B5EF4-FFF2-40B4-BE49-F238E27FC236}">
                <a16:creationId xmlns:a16="http://schemas.microsoft.com/office/drawing/2014/main" id="{7A14C668-DA11-4389-A357-7FC73C12FE72}"/>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0" y="0"/>
            <a:ext cx="838200" cy="1184124"/>
          </a:xfrm>
          <a:prstGeom prst="rect">
            <a:avLst/>
          </a:prstGeom>
        </p:spPr>
      </p:pic>
      <p:pic>
        <p:nvPicPr>
          <p:cNvPr id="10" name="Bild 9" descr="BMS_Logo_RGB_gelb_blau">
            <a:extLst>
              <a:ext uri="{FF2B5EF4-FFF2-40B4-BE49-F238E27FC236}">
                <a16:creationId xmlns:a16="http://schemas.microsoft.com/office/drawing/2014/main" id="{A3DBBE3B-0C31-41AF-A03F-AE64C05C04ED}"/>
              </a:ext>
            </a:extLst>
          </p:cNvPr>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11175365" y="0"/>
            <a:ext cx="1016635" cy="441960"/>
          </a:xfrm>
          <a:prstGeom prst="rect">
            <a:avLst/>
          </a:prstGeom>
          <a:noFill/>
          <a:ln>
            <a:noFill/>
          </a:ln>
        </p:spPr>
      </p:pic>
      <p:sp>
        <p:nvSpPr>
          <p:cNvPr id="8" name="Textfeld 7">
            <a:extLst>
              <a:ext uri="{FF2B5EF4-FFF2-40B4-BE49-F238E27FC236}">
                <a16:creationId xmlns:a16="http://schemas.microsoft.com/office/drawing/2014/main" id="{26EA9D0F-CACF-4A4B-BEBA-1FADCAD60B6D}"/>
              </a:ext>
            </a:extLst>
          </p:cNvPr>
          <p:cNvSpPr txBox="1"/>
          <p:nvPr userDrawn="1"/>
        </p:nvSpPr>
        <p:spPr>
          <a:xfrm>
            <a:off x="83126" y="6308079"/>
            <a:ext cx="3075709" cy="461665"/>
          </a:xfrm>
          <a:prstGeom prst="rect">
            <a:avLst/>
          </a:prstGeom>
          <a:noFill/>
        </p:spPr>
        <p:txBody>
          <a:bodyPr wrap="square" rtlCol="0">
            <a:spAutoFit/>
          </a:bodyPr>
          <a:lstStyle/>
          <a:p>
            <a:pPr algn="ctr"/>
            <a:r>
              <a:rPr lang="de-DE" sz="1200" dirty="0"/>
              <a:t>N. Dreblow</a:t>
            </a:r>
            <a:br>
              <a:rPr lang="de-DE" sz="1200" dirty="0"/>
            </a:br>
            <a:r>
              <a:rPr lang="de-DE" sz="1200" dirty="0"/>
              <a:t>Die Abschlussprüfung der Industriekaufleute</a:t>
            </a:r>
          </a:p>
        </p:txBody>
      </p:sp>
    </p:spTree>
    <p:extLst>
      <p:ext uri="{BB962C8B-B14F-4D97-AF65-F5344CB8AC3E}">
        <p14:creationId xmlns:p14="http://schemas.microsoft.com/office/powerpoint/2010/main" val="3801150937"/>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Mündliche Prüfung">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669C23A9-0491-44A9-A924-CCAEEA11E60C}"/>
              </a:ext>
            </a:extLst>
          </p:cNvPr>
          <p:cNvSpPr>
            <a:spLocks noGrp="1"/>
          </p:cNvSpPr>
          <p:nvPr>
            <p:ph type="sldNum" sz="quarter" idx="12"/>
          </p:nvPr>
        </p:nvSpPr>
        <p:spPr/>
        <p:txBody>
          <a:bodyPr/>
          <a:lstStyle/>
          <a:p>
            <a:fld id="{342B6342-F9F3-489C-BAFB-6E70F86C384C}" type="slidenum">
              <a:rPr lang="de-DE" smtClean="0"/>
              <a:t>‹Nr.›</a:t>
            </a:fld>
            <a:endParaRPr lang="de-DE"/>
          </a:p>
        </p:txBody>
      </p:sp>
      <p:sp>
        <p:nvSpPr>
          <p:cNvPr id="5" name="Foliennummernplatzhalter 3">
            <a:extLst>
              <a:ext uri="{FF2B5EF4-FFF2-40B4-BE49-F238E27FC236}">
                <a16:creationId xmlns:a16="http://schemas.microsoft.com/office/drawing/2014/main" id="{E35A964A-08B6-47EC-83D7-B0BE6E5AA495}"/>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de-D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42B6342-F9F3-489C-BAFB-6E70F86C384C}" type="slidenum">
              <a:rPr lang="de-DE" smtClean="0"/>
              <a:pPr/>
              <a:t>‹Nr.›</a:t>
            </a:fld>
            <a:endParaRPr lang="de-DE" dirty="0"/>
          </a:p>
        </p:txBody>
      </p:sp>
      <p:pic>
        <p:nvPicPr>
          <p:cNvPr id="7" name="Grafik 6">
            <a:extLst>
              <a:ext uri="{FF2B5EF4-FFF2-40B4-BE49-F238E27FC236}">
                <a16:creationId xmlns:a16="http://schemas.microsoft.com/office/drawing/2014/main" id="{0F89E5C5-D8F4-43FF-BBAA-1672E3EA85D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838200" cy="1184124"/>
          </a:xfrm>
          <a:prstGeom prst="rect">
            <a:avLst/>
          </a:prstGeom>
        </p:spPr>
      </p:pic>
      <p:pic>
        <p:nvPicPr>
          <p:cNvPr id="9" name="Bild 9" descr="BMS_Logo_RGB_gelb_blau">
            <a:extLst>
              <a:ext uri="{FF2B5EF4-FFF2-40B4-BE49-F238E27FC236}">
                <a16:creationId xmlns:a16="http://schemas.microsoft.com/office/drawing/2014/main" id="{2B87B845-2501-4D6A-9EA7-D867398ED050}"/>
              </a:ext>
            </a:extLst>
          </p:cNvPr>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1175365" y="0"/>
            <a:ext cx="1016635" cy="441960"/>
          </a:xfrm>
          <a:prstGeom prst="rect">
            <a:avLst/>
          </a:prstGeom>
          <a:noFill/>
          <a:ln>
            <a:noFill/>
          </a:ln>
        </p:spPr>
      </p:pic>
      <p:graphicFrame>
        <p:nvGraphicFramePr>
          <p:cNvPr id="13" name="Diagramm 12">
            <a:extLst>
              <a:ext uri="{FF2B5EF4-FFF2-40B4-BE49-F238E27FC236}">
                <a16:creationId xmlns:a16="http://schemas.microsoft.com/office/drawing/2014/main" id="{543675D9-B257-469D-B5F3-CBAEEE42F57F}"/>
              </a:ext>
            </a:extLst>
          </p:cNvPr>
          <p:cNvGraphicFramePr/>
          <p:nvPr userDrawn="1">
            <p:extLst>
              <p:ext uri="{D42A27DB-BD31-4B8C-83A1-F6EECF244321}">
                <p14:modId xmlns:p14="http://schemas.microsoft.com/office/powerpoint/2010/main" val="1122167468"/>
              </p:ext>
            </p:extLst>
          </p:nvPr>
        </p:nvGraphicFramePr>
        <p:xfrm>
          <a:off x="3315854" y="5979727"/>
          <a:ext cx="5883564" cy="113684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4" name="Textfeld 13">
            <a:extLst>
              <a:ext uri="{FF2B5EF4-FFF2-40B4-BE49-F238E27FC236}">
                <a16:creationId xmlns:a16="http://schemas.microsoft.com/office/drawing/2014/main" id="{C79C42FB-BBC5-40B5-A558-6BC868DDCAF3}"/>
              </a:ext>
            </a:extLst>
          </p:cNvPr>
          <p:cNvSpPr txBox="1"/>
          <p:nvPr userDrawn="1"/>
        </p:nvSpPr>
        <p:spPr>
          <a:xfrm>
            <a:off x="83126" y="6308079"/>
            <a:ext cx="3075709" cy="461665"/>
          </a:xfrm>
          <a:prstGeom prst="rect">
            <a:avLst/>
          </a:prstGeom>
          <a:noFill/>
        </p:spPr>
        <p:txBody>
          <a:bodyPr wrap="square" rtlCol="0">
            <a:spAutoFit/>
          </a:bodyPr>
          <a:lstStyle/>
          <a:p>
            <a:pPr algn="ctr"/>
            <a:r>
              <a:rPr lang="de-DE" sz="1200" dirty="0"/>
              <a:t>N. Dreblow</a:t>
            </a:r>
            <a:br>
              <a:rPr lang="de-DE" sz="1200" dirty="0"/>
            </a:br>
            <a:r>
              <a:rPr lang="de-DE" sz="1200" dirty="0"/>
              <a:t>Die Abschlussprüfung der Industriekaufleute</a:t>
            </a:r>
          </a:p>
        </p:txBody>
      </p:sp>
    </p:spTree>
    <p:extLst>
      <p:ext uri="{BB962C8B-B14F-4D97-AF65-F5344CB8AC3E}">
        <p14:creationId xmlns:p14="http://schemas.microsoft.com/office/powerpoint/2010/main" val="4270344111"/>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Noch Fragen?">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669C23A9-0491-44A9-A924-CCAEEA11E60C}"/>
              </a:ext>
            </a:extLst>
          </p:cNvPr>
          <p:cNvSpPr>
            <a:spLocks noGrp="1"/>
          </p:cNvSpPr>
          <p:nvPr>
            <p:ph type="sldNum" sz="quarter" idx="12"/>
          </p:nvPr>
        </p:nvSpPr>
        <p:spPr/>
        <p:txBody>
          <a:bodyPr/>
          <a:lstStyle/>
          <a:p>
            <a:fld id="{342B6342-F9F3-489C-BAFB-6E70F86C384C}" type="slidenum">
              <a:rPr lang="de-DE" smtClean="0"/>
              <a:t>‹Nr.›</a:t>
            </a:fld>
            <a:endParaRPr lang="de-DE"/>
          </a:p>
        </p:txBody>
      </p:sp>
      <p:sp>
        <p:nvSpPr>
          <p:cNvPr id="5" name="Foliennummernplatzhalter 3">
            <a:extLst>
              <a:ext uri="{FF2B5EF4-FFF2-40B4-BE49-F238E27FC236}">
                <a16:creationId xmlns:a16="http://schemas.microsoft.com/office/drawing/2014/main" id="{E35A964A-08B6-47EC-83D7-B0BE6E5AA495}"/>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de-D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42B6342-F9F3-489C-BAFB-6E70F86C384C}" type="slidenum">
              <a:rPr lang="de-DE" smtClean="0"/>
              <a:pPr/>
              <a:t>‹Nr.›</a:t>
            </a:fld>
            <a:endParaRPr lang="de-DE" dirty="0"/>
          </a:p>
        </p:txBody>
      </p:sp>
      <p:pic>
        <p:nvPicPr>
          <p:cNvPr id="7" name="Grafik 6">
            <a:extLst>
              <a:ext uri="{FF2B5EF4-FFF2-40B4-BE49-F238E27FC236}">
                <a16:creationId xmlns:a16="http://schemas.microsoft.com/office/drawing/2014/main" id="{3CFE93ED-3805-4270-97DD-1AC85DD753E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838200" cy="1184124"/>
          </a:xfrm>
          <a:prstGeom prst="rect">
            <a:avLst/>
          </a:prstGeom>
        </p:spPr>
      </p:pic>
      <p:pic>
        <p:nvPicPr>
          <p:cNvPr id="9" name="Bild 9" descr="BMS_Logo_RGB_gelb_blau">
            <a:extLst>
              <a:ext uri="{FF2B5EF4-FFF2-40B4-BE49-F238E27FC236}">
                <a16:creationId xmlns:a16="http://schemas.microsoft.com/office/drawing/2014/main" id="{7CB9A4B8-8A94-4367-B383-1C7F8C760EB4}"/>
              </a:ext>
            </a:extLst>
          </p:cNvPr>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1175365" y="0"/>
            <a:ext cx="1016635" cy="441960"/>
          </a:xfrm>
          <a:prstGeom prst="rect">
            <a:avLst/>
          </a:prstGeom>
          <a:noFill/>
          <a:ln>
            <a:noFill/>
          </a:ln>
        </p:spPr>
      </p:pic>
      <p:graphicFrame>
        <p:nvGraphicFramePr>
          <p:cNvPr id="11" name="Diagramm 10">
            <a:extLst>
              <a:ext uri="{FF2B5EF4-FFF2-40B4-BE49-F238E27FC236}">
                <a16:creationId xmlns:a16="http://schemas.microsoft.com/office/drawing/2014/main" id="{52908F4F-98EF-400F-AAD8-AF731C2734DF}"/>
              </a:ext>
            </a:extLst>
          </p:cNvPr>
          <p:cNvGraphicFramePr/>
          <p:nvPr userDrawn="1">
            <p:extLst>
              <p:ext uri="{D42A27DB-BD31-4B8C-83A1-F6EECF244321}">
                <p14:modId xmlns:p14="http://schemas.microsoft.com/office/powerpoint/2010/main" val="1262788167"/>
              </p:ext>
            </p:extLst>
          </p:nvPr>
        </p:nvGraphicFramePr>
        <p:xfrm>
          <a:off x="3315854" y="5979727"/>
          <a:ext cx="5883564" cy="113684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Textfeld 1">
            <a:extLst>
              <a:ext uri="{FF2B5EF4-FFF2-40B4-BE49-F238E27FC236}">
                <a16:creationId xmlns:a16="http://schemas.microsoft.com/office/drawing/2014/main" id="{30AA1710-3591-476B-AA4D-B37BB9C2DC83}"/>
              </a:ext>
            </a:extLst>
          </p:cNvPr>
          <p:cNvSpPr txBox="1"/>
          <p:nvPr userDrawn="1"/>
        </p:nvSpPr>
        <p:spPr>
          <a:xfrm>
            <a:off x="83126" y="6308079"/>
            <a:ext cx="3075709" cy="461665"/>
          </a:xfrm>
          <a:prstGeom prst="rect">
            <a:avLst/>
          </a:prstGeom>
          <a:noFill/>
        </p:spPr>
        <p:txBody>
          <a:bodyPr wrap="square" rtlCol="0">
            <a:spAutoFit/>
          </a:bodyPr>
          <a:lstStyle/>
          <a:p>
            <a:pPr algn="ctr"/>
            <a:r>
              <a:rPr lang="de-DE" sz="1200" dirty="0"/>
              <a:t>N. Dreblow</a:t>
            </a:r>
            <a:br>
              <a:rPr lang="de-DE" sz="1200" dirty="0"/>
            </a:br>
            <a:r>
              <a:rPr lang="de-DE" sz="1200" dirty="0"/>
              <a:t>Die Abschlussprüfung der Industriekaufleute</a:t>
            </a:r>
          </a:p>
        </p:txBody>
      </p:sp>
    </p:spTree>
    <p:extLst>
      <p:ext uri="{BB962C8B-B14F-4D97-AF65-F5344CB8AC3E}">
        <p14:creationId xmlns:p14="http://schemas.microsoft.com/office/powerpoint/2010/main" val="1390144992"/>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Allgemeine Agenda">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669C23A9-0491-44A9-A924-CCAEEA11E60C}"/>
              </a:ext>
            </a:extLst>
          </p:cNvPr>
          <p:cNvSpPr>
            <a:spLocks noGrp="1"/>
          </p:cNvSpPr>
          <p:nvPr>
            <p:ph type="sldNum" sz="quarter" idx="12"/>
          </p:nvPr>
        </p:nvSpPr>
        <p:spPr/>
        <p:txBody>
          <a:bodyPr/>
          <a:lstStyle/>
          <a:p>
            <a:fld id="{342B6342-F9F3-489C-BAFB-6E70F86C384C}" type="slidenum">
              <a:rPr lang="de-DE" smtClean="0"/>
              <a:t>‹Nr.›</a:t>
            </a:fld>
            <a:endParaRPr lang="de-DE"/>
          </a:p>
        </p:txBody>
      </p:sp>
      <p:sp>
        <p:nvSpPr>
          <p:cNvPr id="5" name="Foliennummernplatzhalter 3">
            <a:extLst>
              <a:ext uri="{FF2B5EF4-FFF2-40B4-BE49-F238E27FC236}">
                <a16:creationId xmlns:a16="http://schemas.microsoft.com/office/drawing/2014/main" id="{E35A964A-08B6-47EC-83D7-B0BE6E5AA495}"/>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de-D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42B6342-F9F3-489C-BAFB-6E70F86C384C}" type="slidenum">
              <a:rPr lang="de-DE" smtClean="0"/>
              <a:pPr/>
              <a:t>‹Nr.›</a:t>
            </a:fld>
            <a:endParaRPr lang="de-DE" dirty="0"/>
          </a:p>
        </p:txBody>
      </p:sp>
      <p:pic>
        <p:nvPicPr>
          <p:cNvPr id="7" name="Grafik 6">
            <a:extLst>
              <a:ext uri="{FF2B5EF4-FFF2-40B4-BE49-F238E27FC236}">
                <a16:creationId xmlns:a16="http://schemas.microsoft.com/office/drawing/2014/main" id="{20B6B5B4-F4BE-43BC-85CB-74430B6E578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838200" cy="1184124"/>
          </a:xfrm>
          <a:prstGeom prst="rect">
            <a:avLst/>
          </a:prstGeom>
        </p:spPr>
      </p:pic>
      <p:pic>
        <p:nvPicPr>
          <p:cNvPr id="9" name="Bild 9" descr="BMS_Logo_RGB_gelb_blau">
            <a:extLst>
              <a:ext uri="{FF2B5EF4-FFF2-40B4-BE49-F238E27FC236}">
                <a16:creationId xmlns:a16="http://schemas.microsoft.com/office/drawing/2014/main" id="{FBA11026-AABF-4BFE-AF33-30722CDA00C4}"/>
              </a:ext>
            </a:extLst>
          </p:cNvPr>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1175365" y="0"/>
            <a:ext cx="1016635" cy="441960"/>
          </a:xfrm>
          <a:prstGeom prst="rect">
            <a:avLst/>
          </a:prstGeom>
          <a:noFill/>
          <a:ln>
            <a:noFill/>
          </a:ln>
        </p:spPr>
      </p:pic>
      <p:graphicFrame>
        <p:nvGraphicFramePr>
          <p:cNvPr id="11" name="Diagramm 10">
            <a:extLst>
              <a:ext uri="{FF2B5EF4-FFF2-40B4-BE49-F238E27FC236}">
                <a16:creationId xmlns:a16="http://schemas.microsoft.com/office/drawing/2014/main" id="{E4907BDF-77E2-4E83-AE2E-7596A9F0D935}"/>
              </a:ext>
            </a:extLst>
          </p:cNvPr>
          <p:cNvGraphicFramePr/>
          <p:nvPr userDrawn="1">
            <p:extLst>
              <p:ext uri="{D42A27DB-BD31-4B8C-83A1-F6EECF244321}">
                <p14:modId xmlns:p14="http://schemas.microsoft.com/office/powerpoint/2010/main" val="1034137865"/>
              </p:ext>
            </p:extLst>
          </p:nvPr>
        </p:nvGraphicFramePr>
        <p:xfrm>
          <a:off x="3315854" y="5979727"/>
          <a:ext cx="5883564" cy="113684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2" name="Textfeld 11">
            <a:extLst>
              <a:ext uri="{FF2B5EF4-FFF2-40B4-BE49-F238E27FC236}">
                <a16:creationId xmlns:a16="http://schemas.microsoft.com/office/drawing/2014/main" id="{2DDC4051-93D5-4D04-898B-3507DEC15A0B}"/>
              </a:ext>
            </a:extLst>
          </p:cNvPr>
          <p:cNvSpPr txBox="1"/>
          <p:nvPr userDrawn="1"/>
        </p:nvSpPr>
        <p:spPr>
          <a:xfrm>
            <a:off x="83126" y="6308079"/>
            <a:ext cx="3075709" cy="461665"/>
          </a:xfrm>
          <a:prstGeom prst="rect">
            <a:avLst/>
          </a:prstGeom>
          <a:noFill/>
        </p:spPr>
        <p:txBody>
          <a:bodyPr wrap="square" rtlCol="0">
            <a:spAutoFit/>
          </a:bodyPr>
          <a:lstStyle/>
          <a:p>
            <a:pPr algn="ctr"/>
            <a:r>
              <a:rPr lang="de-DE" sz="1200" dirty="0"/>
              <a:t>N. Dreblow</a:t>
            </a:r>
            <a:br>
              <a:rPr lang="de-DE" sz="1200" dirty="0"/>
            </a:br>
            <a:r>
              <a:rPr lang="de-DE" sz="1200" dirty="0"/>
              <a:t>Die Abschlussprüfung der Industriekaufleute</a:t>
            </a:r>
          </a:p>
        </p:txBody>
      </p:sp>
    </p:spTree>
    <p:extLst>
      <p:ext uri="{BB962C8B-B14F-4D97-AF65-F5344CB8AC3E}">
        <p14:creationId xmlns:p14="http://schemas.microsoft.com/office/powerpoint/2010/main" val="3001355026"/>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0E682D-1263-4136-A984-E86E4EB34152}"/>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0098D234-A5CD-455B-A615-35597A21A12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C16BDB5D-FD8A-4F98-943E-99F7E95BCF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46EE4E0E-CA2E-444D-AC45-FA2A17C6F85F}"/>
              </a:ext>
            </a:extLst>
          </p:cNvPr>
          <p:cNvSpPr>
            <a:spLocks noGrp="1"/>
          </p:cNvSpPr>
          <p:nvPr>
            <p:ph type="dt" sz="half" idx="10"/>
          </p:nvPr>
        </p:nvSpPr>
        <p:spPr/>
        <p:txBody>
          <a:bodyPr/>
          <a:lstStyle/>
          <a:p>
            <a:fld id="{0075ECBB-4B43-4203-9518-91C5242AB08A}" type="datetimeFigureOut">
              <a:rPr lang="de-DE" smtClean="0"/>
              <a:t>30.03.2023</a:t>
            </a:fld>
            <a:endParaRPr lang="de-DE"/>
          </a:p>
        </p:txBody>
      </p:sp>
      <p:sp>
        <p:nvSpPr>
          <p:cNvPr id="6" name="Fußzeilenplatzhalter 5">
            <a:extLst>
              <a:ext uri="{FF2B5EF4-FFF2-40B4-BE49-F238E27FC236}">
                <a16:creationId xmlns:a16="http://schemas.microsoft.com/office/drawing/2014/main" id="{C3C20DEC-4AF8-46F9-A03F-2FBD6128927C}"/>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EBD98C57-CABB-4A8D-9D1B-969EE1176F4B}"/>
              </a:ext>
            </a:extLst>
          </p:cNvPr>
          <p:cNvSpPr>
            <a:spLocks noGrp="1"/>
          </p:cNvSpPr>
          <p:nvPr>
            <p:ph type="sldNum" sz="quarter" idx="12"/>
          </p:nvPr>
        </p:nvSpPr>
        <p:spPr/>
        <p:txBody>
          <a:bodyPr/>
          <a:lstStyle/>
          <a:p>
            <a:fld id="{342B6342-F9F3-489C-BAFB-6E70F86C384C}" type="slidenum">
              <a:rPr lang="de-DE" smtClean="0"/>
              <a:t>‹Nr.›</a:t>
            </a:fld>
            <a:endParaRPr lang="de-DE"/>
          </a:p>
        </p:txBody>
      </p:sp>
    </p:spTree>
    <p:extLst>
      <p:ext uri="{BB962C8B-B14F-4D97-AF65-F5344CB8AC3E}">
        <p14:creationId xmlns:p14="http://schemas.microsoft.com/office/powerpoint/2010/main" val="646769498"/>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AF20D0-ECDD-4996-885D-F8F38745A7FF}"/>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76E26DDF-A357-46DC-A001-ABFF30E319A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4A978F47-2B8F-44C7-A7B7-C74642E79C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E5E63EE1-A00E-4003-BBB6-0B961D8CE570}"/>
              </a:ext>
            </a:extLst>
          </p:cNvPr>
          <p:cNvSpPr>
            <a:spLocks noGrp="1"/>
          </p:cNvSpPr>
          <p:nvPr>
            <p:ph type="dt" sz="half" idx="10"/>
          </p:nvPr>
        </p:nvSpPr>
        <p:spPr/>
        <p:txBody>
          <a:bodyPr/>
          <a:lstStyle/>
          <a:p>
            <a:fld id="{0075ECBB-4B43-4203-9518-91C5242AB08A}" type="datetimeFigureOut">
              <a:rPr lang="de-DE" smtClean="0"/>
              <a:t>30.03.2023</a:t>
            </a:fld>
            <a:endParaRPr lang="de-DE"/>
          </a:p>
        </p:txBody>
      </p:sp>
      <p:sp>
        <p:nvSpPr>
          <p:cNvPr id="6" name="Fußzeilenplatzhalter 5">
            <a:extLst>
              <a:ext uri="{FF2B5EF4-FFF2-40B4-BE49-F238E27FC236}">
                <a16:creationId xmlns:a16="http://schemas.microsoft.com/office/drawing/2014/main" id="{CF6DF07C-3A66-4C5E-BB00-5080E3F896F2}"/>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20A371C6-2B2D-4F9E-888E-701A818C6AE7}"/>
              </a:ext>
            </a:extLst>
          </p:cNvPr>
          <p:cNvSpPr>
            <a:spLocks noGrp="1"/>
          </p:cNvSpPr>
          <p:nvPr>
            <p:ph type="sldNum" sz="quarter" idx="12"/>
          </p:nvPr>
        </p:nvSpPr>
        <p:spPr/>
        <p:txBody>
          <a:bodyPr/>
          <a:lstStyle/>
          <a:p>
            <a:fld id="{342B6342-F9F3-489C-BAFB-6E70F86C384C}" type="slidenum">
              <a:rPr lang="de-DE" smtClean="0"/>
              <a:t>‹Nr.›</a:t>
            </a:fld>
            <a:endParaRPr lang="de-DE"/>
          </a:p>
        </p:txBody>
      </p:sp>
    </p:spTree>
    <p:extLst>
      <p:ext uri="{BB962C8B-B14F-4D97-AF65-F5344CB8AC3E}">
        <p14:creationId xmlns:p14="http://schemas.microsoft.com/office/powerpoint/2010/main" val="2622249054"/>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9FA065-388E-4B76-97C2-32F132B4580C}"/>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DA443BC3-E531-4D10-9C50-496A187EE85C}"/>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9EB02FFE-6AD9-4951-BDF2-A034419DD514}"/>
              </a:ext>
            </a:extLst>
          </p:cNvPr>
          <p:cNvSpPr>
            <a:spLocks noGrp="1"/>
          </p:cNvSpPr>
          <p:nvPr>
            <p:ph type="dt" sz="half" idx="10"/>
          </p:nvPr>
        </p:nvSpPr>
        <p:spPr/>
        <p:txBody>
          <a:bodyPr/>
          <a:lstStyle/>
          <a:p>
            <a:fld id="{0075ECBB-4B43-4203-9518-91C5242AB08A}" type="datetimeFigureOut">
              <a:rPr lang="de-DE" smtClean="0"/>
              <a:t>30.03.2023</a:t>
            </a:fld>
            <a:endParaRPr lang="de-DE"/>
          </a:p>
        </p:txBody>
      </p:sp>
      <p:sp>
        <p:nvSpPr>
          <p:cNvPr id="5" name="Fußzeilenplatzhalter 4">
            <a:extLst>
              <a:ext uri="{FF2B5EF4-FFF2-40B4-BE49-F238E27FC236}">
                <a16:creationId xmlns:a16="http://schemas.microsoft.com/office/drawing/2014/main" id="{5277301C-F9D6-4AC0-9550-2829B00FBBB8}"/>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88175691-9E41-4A9D-87A4-DE75D17C9DD2}"/>
              </a:ext>
            </a:extLst>
          </p:cNvPr>
          <p:cNvSpPr>
            <a:spLocks noGrp="1"/>
          </p:cNvSpPr>
          <p:nvPr>
            <p:ph type="sldNum" sz="quarter" idx="12"/>
          </p:nvPr>
        </p:nvSpPr>
        <p:spPr/>
        <p:txBody>
          <a:bodyPr/>
          <a:lstStyle/>
          <a:p>
            <a:fld id="{342B6342-F9F3-489C-BAFB-6E70F86C384C}" type="slidenum">
              <a:rPr lang="de-DE" smtClean="0"/>
              <a:t>‹Nr.›</a:t>
            </a:fld>
            <a:endParaRPr lang="de-DE"/>
          </a:p>
        </p:txBody>
      </p:sp>
    </p:spTree>
    <p:extLst>
      <p:ext uri="{BB962C8B-B14F-4D97-AF65-F5344CB8AC3E}">
        <p14:creationId xmlns:p14="http://schemas.microsoft.com/office/powerpoint/2010/main" val="430088460"/>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F2CA78D9-ACBF-4CCA-AD02-D7D5229A3A74}"/>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CD77F872-7ACF-469A-8986-70C980C91D17}"/>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C2ADBE38-55F1-4398-B24C-ADD68EAB1846}"/>
              </a:ext>
            </a:extLst>
          </p:cNvPr>
          <p:cNvSpPr>
            <a:spLocks noGrp="1"/>
          </p:cNvSpPr>
          <p:nvPr>
            <p:ph type="dt" sz="half" idx="10"/>
          </p:nvPr>
        </p:nvSpPr>
        <p:spPr/>
        <p:txBody>
          <a:bodyPr/>
          <a:lstStyle/>
          <a:p>
            <a:fld id="{0075ECBB-4B43-4203-9518-91C5242AB08A}" type="datetimeFigureOut">
              <a:rPr lang="de-DE" smtClean="0"/>
              <a:t>30.03.2023</a:t>
            </a:fld>
            <a:endParaRPr lang="de-DE"/>
          </a:p>
        </p:txBody>
      </p:sp>
      <p:sp>
        <p:nvSpPr>
          <p:cNvPr id="5" name="Fußzeilenplatzhalter 4">
            <a:extLst>
              <a:ext uri="{FF2B5EF4-FFF2-40B4-BE49-F238E27FC236}">
                <a16:creationId xmlns:a16="http://schemas.microsoft.com/office/drawing/2014/main" id="{4878BA4E-0A8B-489E-8FF4-64D99185F54C}"/>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F0C80C3B-EE66-42DB-9F80-3D82882FB09D}"/>
              </a:ext>
            </a:extLst>
          </p:cNvPr>
          <p:cNvSpPr>
            <a:spLocks noGrp="1"/>
          </p:cNvSpPr>
          <p:nvPr>
            <p:ph type="sldNum" sz="quarter" idx="12"/>
          </p:nvPr>
        </p:nvSpPr>
        <p:spPr/>
        <p:txBody>
          <a:bodyPr/>
          <a:lstStyle/>
          <a:p>
            <a:fld id="{342B6342-F9F3-489C-BAFB-6E70F86C384C}" type="slidenum">
              <a:rPr lang="de-DE" smtClean="0"/>
              <a:t>‹Nr.›</a:t>
            </a:fld>
            <a:endParaRPr lang="de-DE"/>
          </a:p>
        </p:txBody>
      </p:sp>
    </p:spTree>
    <p:extLst>
      <p:ext uri="{BB962C8B-B14F-4D97-AF65-F5344CB8AC3E}">
        <p14:creationId xmlns:p14="http://schemas.microsoft.com/office/powerpoint/2010/main" val="1619165306"/>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EB0EBB96-6FA4-43ED-8174-6781EB92B9D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AD6827ED-D6A5-4051-B4EE-C6E956A655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B0D532C-592B-4A07-8B53-C530290E1A9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75ECBB-4B43-4203-9518-91C5242AB08A}" type="datetimeFigureOut">
              <a:rPr lang="de-DE" smtClean="0"/>
              <a:t>30.03.2023</a:t>
            </a:fld>
            <a:endParaRPr lang="de-DE"/>
          </a:p>
        </p:txBody>
      </p:sp>
      <p:sp>
        <p:nvSpPr>
          <p:cNvPr id="5" name="Fußzeilenplatzhalter 4">
            <a:extLst>
              <a:ext uri="{FF2B5EF4-FFF2-40B4-BE49-F238E27FC236}">
                <a16:creationId xmlns:a16="http://schemas.microsoft.com/office/drawing/2014/main" id="{6F115E37-CFF3-441B-884C-8AE3EA01B2B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FB4A39F9-5867-41B3-AFDE-202402B0659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2B6342-F9F3-489C-BAFB-6E70F86C384C}" type="slidenum">
              <a:rPr lang="de-DE" smtClean="0"/>
              <a:t>‹Nr.›</a:t>
            </a:fld>
            <a:endParaRPr lang="de-DE"/>
          </a:p>
        </p:txBody>
      </p:sp>
    </p:spTree>
    <p:extLst>
      <p:ext uri="{BB962C8B-B14F-4D97-AF65-F5344CB8AC3E}">
        <p14:creationId xmlns:p14="http://schemas.microsoft.com/office/powerpoint/2010/main" val="18277068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4" r:id="rId9"/>
    <p:sldLayoutId id="2147483661" r:id="rId10"/>
    <p:sldLayoutId id="2147483663" r:id="rId11"/>
    <p:sldLayoutId id="2147483662" r:id="rId12"/>
    <p:sldLayoutId id="2147483656" r:id="rId13"/>
    <p:sldLayoutId id="2147483657" r:id="rId14"/>
    <p:sldLayoutId id="2147483658" r:id="rId15"/>
    <p:sldLayoutId id="2147483659" r:id="rId16"/>
  </p:sldLayoutIdLst>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hyperlink" Target="https://www.frankfurt-main.ihk.de/blueprint/servlet/resource/blob/5364922/036a526c551d3f68666cfb39c77bf642/industriekaufmann-frau-information-report-data.pdf" TargetMode="Externa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hyperlink" Target="https://fw.cic.cc/ihk/FrankfurtAmMain.html" TargetMode="External"/><Relationship Id="rId2" Type="http://schemas.openxmlformats.org/officeDocument/2006/relationships/hyperlink" Target="https://www.frankfurt-main.ihk.de/blueprint/servlet/resource/blob/5364922/036a526c551d3f68666cfb39c77bf642/industriekaufmann-frau-information-report-data.pdf" TargetMode="Externa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hyperlink" Target="https://www.frankfurt-main.ihk.de/blueprint/servlet/resource/blob/5364922/036a526c551d3f68666cfb39c77bf642/industriekaufmann-frau-information-report-data.pdf" TargetMode="Externa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hyperlink" Target="file:///C:\Users\nicol\Documents\!%20Schule\!%20Material\Industriekaufleute\!%20Wiederholungsphase\Checkliste%20zur%20Auswahl%20Fachaufgabe.docx" TargetMode="Externa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9F02521D-DA16-458B-9208-0405EE638ED9}"/>
              </a:ext>
            </a:extLst>
          </p:cNvPr>
          <p:cNvSpPr txBox="1"/>
          <p:nvPr/>
        </p:nvSpPr>
        <p:spPr>
          <a:xfrm>
            <a:off x="2687782" y="1773380"/>
            <a:ext cx="7250545" cy="523220"/>
          </a:xfrm>
          <a:prstGeom prst="rect">
            <a:avLst/>
          </a:prstGeom>
          <a:noFill/>
        </p:spPr>
        <p:txBody>
          <a:bodyPr wrap="square" rtlCol="0">
            <a:spAutoFit/>
          </a:bodyPr>
          <a:lstStyle/>
          <a:p>
            <a:r>
              <a:rPr lang="de-DE" sz="2800" b="1" u="sng" dirty="0"/>
              <a:t>Die Abschlussprüfung der Industriekaufleute</a:t>
            </a:r>
          </a:p>
        </p:txBody>
      </p:sp>
      <p:pic>
        <p:nvPicPr>
          <p:cNvPr id="9" name="Grafik 8">
            <a:extLst>
              <a:ext uri="{FF2B5EF4-FFF2-40B4-BE49-F238E27FC236}">
                <a16:creationId xmlns:a16="http://schemas.microsoft.com/office/drawing/2014/main" id="{D86D2BA6-364F-4655-B0FD-301CD3122B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95887" y="2924030"/>
            <a:ext cx="1800225" cy="2543175"/>
          </a:xfrm>
          <a:prstGeom prst="rect">
            <a:avLst/>
          </a:prstGeom>
        </p:spPr>
      </p:pic>
    </p:spTree>
    <p:extLst>
      <p:ext uri="{BB962C8B-B14F-4D97-AF65-F5344CB8AC3E}">
        <p14:creationId xmlns:p14="http://schemas.microsoft.com/office/powerpoint/2010/main" val="3175065020"/>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e 2">
            <a:extLst>
              <a:ext uri="{FF2B5EF4-FFF2-40B4-BE49-F238E27FC236}">
                <a16:creationId xmlns:a16="http://schemas.microsoft.com/office/drawing/2014/main" id="{7E9F2DB3-97D1-4219-A2AF-14E7374078EC}"/>
              </a:ext>
            </a:extLst>
          </p:cNvPr>
          <p:cNvGraphicFramePr>
            <a:graphicFrameLocks noGrp="1"/>
          </p:cNvGraphicFramePr>
          <p:nvPr>
            <p:extLst>
              <p:ext uri="{D42A27DB-BD31-4B8C-83A1-F6EECF244321}">
                <p14:modId xmlns:p14="http://schemas.microsoft.com/office/powerpoint/2010/main" val="1533386152"/>
              </p:ext>
            </p:extLst>
          </p:nvPr>
        </p:nvGraphicFramePr>
        <p:xfrm>
          <a:off x="2161309" y="2188248"/>
          <a:ext cx="8128000" cy="1854200"/>
        </p:xfrm>
        <a:graphic>
          <a:graphicData uri="http://schemas.openxmlformats.org/drawingml/2006/table">
            <a:tbl>
              <a:tblPr firstRow="1" bandRow="1">
                <a:tableStyleId>{5C22544A-7EE6-4342-B048-85BDC9FD1C3A}</a:tableStyleId>
              </a:tblPr>
              <a:tblGrid>
                <a:gridCol w="775855">
                  <a:extLst>
                    <a:ext uri="{9D8B030D-6E8A-4147-A177-3AD203B41FA5}">
                      <a16:colId xmlns:a16="http://schemas.microsoft.com/office/drawing/2014/main" val="3034683414"/>
                    </a:ext>
                  </a:extLst>
                </a:gridCol>
                <a:gridCol w="7352145">
                  <a:extLst>
                    <a:ext uri="{9D8B030D-6E8A-4147-A177-3AD203B41FA5}">
                      <a16:colId xmlns:a16="http://schemas.microsoft.com/office/drawing/2014/main" val="4023394928"/>
                    </a:ext>
                  </a:extLst>
                </a:gridCol>
              </a:tblGrid>
              <a:tr h="370840">
                <a:tc>
                  <a:txBody>
                    <a:bodyPr/>
                    <a:lstStyle/>
                    <a:p>
                      <a:r>
                        <a:rPr lang="de-DE" b="0" dirty="0">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de-DE" b="0" dirty="0">
                          <a:solidFill>
                            <a:schemeClr val="tx1"/>
                          </a:solidFill>
                        </a:rPr>
                        <a:t>Allgemeines zur Abschlussprüfung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04294442"/>
                  </a:ext>
                </a:extLst>
              </a:tr>
              <a:tr h="370840">
                <a:tc>
                  <a:txBody>
                    <a:bodyPr/>
                    <a:lstStyle/>
                    <a:p>
                      <a:r>
                        <a:rPr lang="de-DE" b="0" dirty="0">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de-DE" b="0" dirty="0">
                          <a:solidFill>
                            <a:schemeClr val="tx1"/>
                          </a:solidFill>
                        </a:rPr>
                        <a:t>Hinweise zur schriftlichen Prüfung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03889778"/>
                  </a:ext>
                </a:extLst>
              </a:tr>
              <a:tr h="370840">
                <a:tc>
                  <a:txBody>
                    <a:bodyPr/>
                    <a:lstStyle/>
                    <a:p>
                      <a:r>
                        <a:rPr lang="de-DE" b="0" dirty="0">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de-DE" b="0" dirty="0">
                          <a:solidFill>
                            <a:schemeClr val="tx1"/>
                          </a:solidFill>
                        </a:rPr>
                        <a:t>Hinweise zum Antrag und zum Report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25487801"/>
                  </a:ext>
                </a:extLst>
              </a:tr>
              <a:tr h="370840">
                <a:tc>
                  <a:txBody>
                    <a:bodyPr/>
                    <a:lstStyle/>
                    <a:p>
                      <a:r>
                        <a:rPr lang="de-DE" b="0" dirty="0">
                          <a:solidFill>
                            <a:schemeClr val="tx1"/>
                          </a:solidFill>
                        </a:rPr>
                        <a:t>4</a:t>
                      </a:r>
                      <a:r>
                        <a:rPr lang="de-DE" b="0">
                          <a:solidFill>
                            <a:schemeClr val="tx1"/>
                          </a:solidFill>
                        </a:rPr>
                        <a:t>.</a:t>
                      </a:r>
                      <a:endParaRPr lang="de-DE"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de-DE" b="0" dirty="0">
                          <a:solidFill>
                            <a:schemeClr val="tx1"/>
                          </a:solidFill>
                        </a:rPr>
                        <a:t>Hinweise zur mündlichen Prüfung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9558681"/>
                  </a:ext>
                </a:extLst>
              </a:tr>
              <a:tr h="370840">
                <a:tc>
                  <a:txBody>
                    <a:bodyPr/>
                    <a:lstStyle/>
                    <a:p>
                      <a:r>
                        <a:rPr lang="de-DE" b="0" dirty="0">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de-DE" b="0" dirty="0">
                          <a:solidFill>
                            <a:schemeClr val="tx1"/>
                          </a:solidFill>
                        </a:rPr>
                        <a:t>Fragen, Anmerkungen, Ergänzungen?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42109063"/>
                  </a:ext>
                </a:extLst>
              </a:tr>
            </a:tbl>
          </a:graphicData>
        </a:graphic>
      </p:graphicFrame>
      <p:sp>
        <p:nvSpPr>
          <p:cNvPr id="5" name="Textfeld 4">
            <a:extLst>
              <a:ext uri="{FF2B5EF4-FFF2-40B4-BE49-F238E27FC236}">
                <a16:creationId xmlns:a16="http://schemas.microsoft.com/office/drawing/2014/main" id="{AC41F0F3-591D-444E-B7EA-F2B0C8754438}"/>
              </a:ext>
            </a:extLst>
          </p:cNvPr>
          <p:cNvSpPr txBox="1"/>
          <p:nvPr/>
        </p:nvSpPr>
        <p:spPr>
          <a:xfrm>
            <a:off x="1302327" y="220557"/>
            <a:ext cx="8155709" cy="369332"/>
          </a:xfrm>
          <a:prstGeom prst="rect">
            <a:avLst/>
          </a:prstGeom>
          <a:noFill/>
        </p:spPr>
        <p:txBody>
          <a:bodyPr wrap="square" rtlCol="0">
            <a:spAutoFit/>
          </a:bodyPr>
          <a:lstStyle/>
          <a:p>
            <a:r>
              <a:rPr lang="de-DE" b="1" u="sng" dirty="0"/>
              <a:t>Agenda</a:t>
            </a:r>
          </a:p>
        </p:txBody>
      </p:sp>
    </p:spTree>
    <p:extLst>
      <p:ext uri="{BB962C8B-B14F-4D97-AF65-F5344CB8AC3E}">
        <p14:creationId xmlns:p14="http://schemas.microsoft.com/office/powerpoint/2010/main" val="1204679565"/>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ppt_w</p:attrName>
                                        </p:attrNameLst>
                                      </p:cBhvr>
                                      <p:tavLst>
                                        <p:tav tm="0">
                                          <p:val>
                                            <p:fltVal val="0"/>
                                          </p:val>
                                        </p:tav>
                                        <p:tav tm="100000">
                                          <p:val>
                                            <p:strVal val="#ppt_w"/>
                                          </p:val>
                                        </p:tav>
                                      </p:tavLst>
                                    </p:anim>
                                    <p:anim calcmode="lin" valueType="num">
                                      <p:cBhvr>
                                        <p:cTn id="8" dur="2000" fill="hold"/>
                                        <p:tgtEl>
                                          <p:spTgt spid="2"/>
                                        </p:tgtEl>
                                        <p:attrNameLst>
                                          <p:attrName>ppt_h</p:attrName>
                                        </p:attrNameLst>
                                      </p:cBhvr>
                                      <p:tavLst>
                                        <p:tav tm="0">
                                          <p:val>
                                            <p:fltVal val="0"/>
                                          </p:val>
                                        </p:tav>
                                        <p:tav tm="100000">
                                          <p:val>
                                            <p:strVal val="#ppt_h"/>
                                          </p:val>
                                        </p:tav>
                                      </p:tavLst>
                                    </p:anim>
                                    <p:animEffect transition="in" filter="fade">
                                      <p:cBhvr>
                                        <p:cTn id="9"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e 4">
            <a:extLst>
              <a:ext uri="{FF2B5EF4-FFF2-40B4-BE49-F238E27FC236}">
                <a16:creationId xmlns:a16="http://schemas.microsoft.com/office/drawing/2014/main" id="{993348B0-71CE-4651-812B-812FBDDFC95D}"/>
              </a:ext>
            </a:extLst>
          </p:cNvPr>
          <p:cNvGraphicFramePr>
            <a:graphicFrameLocks noGrp="1"/>
          </p:cNvGraphicFramePr>
          <p:nvPr>
            <p:extLst>
              <p:ext uri="{D42A27DB-BD31-4B8C-83A1-F6EECF244321}">
                <p14:modId xmlns:p14="http://schemas.microsoft.com/office/powerpoint/2010/main" val="468346727"/>
              </p:ext>
            </p:extLst>
          </p:nvPr>
        </p:nvGraphicFramePr>
        <p:xfrm>
          <a:off x="972127" y="717992"/>
          <a:ext cx="10360891" cy="2123440"/>
        </p:xfrm>
        <a:graphic>
          <a:graphicData uri="http://schemas.openxmlformats.org/drawingml/2006/table">
            <a:tbl>
              <a:tblPr firstRow="1" bandRow="1">
                <a:tableStyleId>{5C22544A-7EE6-4342-B048-85BDC9FD1C3A}</a:tableStyleId>
              </a:tblPr>
              <a:tblGrid>
                <a:gridCol w="3332342">
                  <a:extLst>
                    <a:ext uri="{9D8B030D-6E8A-4147-A177-3AD203B41FA5}">
                      <a16:colId xmlns:a16="http://schemas.microsoft.com/office/drawing/2014/main" val="3167727801"/>
                    </a:ext>
                  </a:extLst>
                </a:gridCol>
                <a:gridCol w="2763517">
                  <a:extLst>
                    <a:ext uri="{9D8B030D-6E8A-4147-A177-3AD203B41FA5}">
                      <a16:colId xmlns:a16="http://schemas.microsoft.com/office/drawing/2014/main" val="478800863"/>
                    </a:ext>
                  </a:extLst>
                </a:gridCol>
                <a:gridCol w="4265032">
                  <a:extLst>
                    <a:ext uri="{9D8B030D-6E8A-4147-A177-3AD203B41FA5}">
                      <a16:colId xmlns:a16="http://schemas.microsoft.com/office/drawing/2014/main" val="2766494874"/>
                    </a:ext>
                  </a:extLst>
                </a:gridCol>
              </a:tblGrid>
              <a:tr h="370840">
                <a:tc>
                  <a:txBody>
                    <a:bodyPr/>
                    <a:lstStyle/>
                    <a:p>
                      <a:r>
                        <a:rPr lang="de-DE" dirty="0">
                          <a:solidFill>
                            <a:schemeClr val="tx1"/>
                          </a:solidFill>
                        </a:rPr>
                        <a:t>Prüfungsteil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de-DE" dirty="0">
                          <a:solidFill>
                            <a:schemeClr val="tx1"/>
                          </a:solidFill>
                        </a:rPr>
                        <a:t>Lernfelder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de-DE" dirty="0">
                          <a:solidFill>
                            <a:schemeClr val="tx1"/>
                          </a:solidFill>
                        </a:rPr>
                        <a:t>Anteil an der Abschlussprüfung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56001643"/>
                  </a:ext>
                </a:extLst>
              </a:tr>
              <a:tr h="370840">
                <a:tc>
                  <a:txBody>
                    <a:bodyPr/>
                    <a:lstStyle/>
                    <a:p>
                      <a:r>
                        <a:rPr lang="de-DE" dirty="0">
                          <a:solidFill>
                            <a:schemeClr val="tx1"/>
                          </a:solidFill>
                        </a:rPr>
                        <a:t>Geschäftsprozesse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de-DE" dirty="0">
                          <a:solidFill>
                            <a:schemeClr val="tx1"/>
                          </a:solidFill>
                        </a:rPr>
                        <a:t>LF 5, 6, 7, 10 (auch: 2, 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de-DE" dirty="0">
                          <a:solidFill>
                            <a:schemeClr val="tx1"/>
                          </a:solidFill>
                        </a:rPr>
                        <a:t>40%         (180 Minuten Prüfungszeit)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33163457"/>
                  </a:ext>
                </a:extLst>
              </a:tr>
              <a:tr h="370840">
                <a:tc>
                  <a:txBody>
                    <a:bodyPr/>
                    <a:lstStyle/>
                    <a:p>
                      <a:r>
                        <a:rPr lang="de-DE" dirty="0">
                          <a:solidFill>
                            <a:schemeClr val="tx1"/>
                          </a:solidFill>
                        </a:rPr>
                        <a:t>Kaufmännische Steuerung </a:t>
                      </a:r>
                      <a:br>
                        <a:rPr lang="de-DE" dirty="0">
                          <a:solidFill>
                            <a:schemeClr val="tx1"/>
                          </a:solidFill>
                        </a:rPr>
                      </a:br>
                      <a:r>
                        <a:rPr lang="de-DE" dirty="0">
                          <a:solidFill>
                            <a:schemeClr val="tx1"/>
                          </a:solidFill>
                        </a:rPr>
                        <a:t>und Kontrolle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de-DE" dirty="0">
                          <a:solidFill>
                            <a:schemeClr val="tx1"/>
                          </a:solidFill>
                        </a:rPr>
                        <a:t>LF 3, 4, 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de-DE" dirty="0">
                          <a:solidFill>
                            <a:schemeClr val="tx1"/>
                          </a:solidFill>
                        </a:rPr>
                        <a:t>20%           (90 Minuten Prüfungszeit)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68295787"/>
                  </a:ext>
                </a:extLst>
              </a:tr>
              <a:tr h="370840">
                <a:tc>
                  <a:txBody>
                    <a:bodyPr/>
                    <a:lstStyle/>
                    <a:p>
                      <a:r>
                        <a:rPr lang="de-DE" dirty="0">
                          <a:solidFill>
                            <a:schemeClr val="tx1"/>
                          </a:solidFill>
                        </a:rPr>
                        <a:t>Wirtschaft und Soziales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de-DE" dirty="0">
                          <a:solidFill>
                            <a:schemeClr val="tx1"/>
                          </a:solidFill>
                        </a:rPr>
                        <a:t>LF 1, 9, 12 (auch: 6, 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de-DE" dirty="0">
                          <a:solidFill>
                            <a:schemeClr val="tx1"/>
                          </a:solidFill>
                        </a:rPr>
                        <a:t>10%           (60 Minuten Prüfungszeit)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77300083"/>
                  </a:ext>
                </a:extLst>
              </a:tr>
              <a:tr h="370840">
                <a:tc>
                  <a:txBody>
                    <a:bodyPr/>
                    <a:lstStyle/>
                    <a:p>
                      <a:r>
                        <a:rPr lang="de-DE" dirty="0">
                          <a:solidFill>
                            <a:schemeClr val="tx1"/>
                          </a:solidFill>
                        </a:rPr>
                        <a:t>Fachaufgabe (mündliche Prüfung)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de-DE"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de-DE" dirty="0">
                          <a:solidFill>
                            <a:schemeClr val="tx1"/>
                          </a:solidFill>
                        </a:rPr>
                        <a:t>30%           (30 Minuten Prüfungszeit)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44585174"/>
                  </a:ext>
                </a:extLst>
              </a:tr>
            </a:tbl>
          </a:graphicData>
        </a:graphic>
      </p:graphicFrame>
      <p:sp>
        <p:nvSpPr>
          <p:cNvPr id="5" name="Textfeld 4">
            <a:extLst>
              <a:ext uri="{FF2B5EF4-FFF2-40B4-BE49-F238E27FC236}">
                <a16:creationId xmlns:a16="http://schemas.microsoft.com/office/drawing/2014/main" id="{DF96BCE7-C0E6-49A5-B4C8-565AD04AB5E4}"/>
              </a:ext>
            </a:extLst>
          </p:cNvPr>
          <p:cNvSpPr txBox="1"/>
          <p:nvPr/>
        </p:nvSpPr>
        <p:spPr>
          <a:xfrm>
            <a:off x="886691" y="2969536"/>
            <a:ext cx="9245600" cy="646331"/>
          </a:xfrm>
          <a:prstGeom prst="rect">
            <a:avLst/>
          </a:prstGeom>
          <a:noFill/>
        </p:spPr>
        <p:txBody>
          <a:bodyPr wrap="square" rtlCol="0">
            <a:spAutoFit/>
          </a:bodyPr>
          <a:lstStyle/>
          <a:p>
            <a:r>
              <a:rPr lang="de-DE" sz="1800" dirty="0">
                <a:effectLst/>
                <a:latin typeface="Calibri" panose="020F0502020204030204" pitchFamily="34" charset="0"/>
                <a:ea typeface="Calibri" panose="020F0502020204030204" pitchFamily="34" charset="0"/>
                <a:cs typeface="Times New Roman" panose="02020603050405020304" pitchFamily="18" charset="0"/>
              </a:rPr>
              <a:t>Der Prüfungsteil Geschäftsprozesse und die Fachaufgabe sind Sperrfächer: </a:t>
            </a:r>
            <a:br>
              <a:rPr lang="de-DE" sz="1800" dirty="0">
                <a:effectLst/>
                <a:latin typeface="Calibri" panose="020F0502020204030204" pitchFamily="34" charset="0"/>
                <a:ea typeface="Calibri" panose="020F0502020204030204" pitchFamily="34" charset="0"/>
                <a:cs typeface="Times New Roman" panose="02020603050405020304" pitchFamily="18" charset="0"/>
              </a:rPr>
            </a:br>
            <a:r>
              <a:rPr lang="de-DE" sz="1800" dirty="0">
                <a:effectLst/>
                <a:latin typeface="Calibri" panose="020F0502020204030204" pitchFamily="34" charset="0"/>
                <a:ea typeface="Calibri" panose="020F0502020204030204" pitchFamily="34" charset="0"/>
                <a:cs typeface="Times New Roman" panose="02020603050405020304" pitchFamily="18" charset="0"/>
              </a:rPr>
              <a:t>Man kann die Prüfung nur mit mindestens ausreichenden Leistungen bestehen. </a:t>
            </a:r>
            <a:endParaRPr lang="de-DE" dirty="0"/>
          </a:p>
        </p:txBody>
      </p:sp>
      <p:sp>
        <p:nvSpPr>
          <p:cNvPr id="6" name="Textfeld 5">
            <a:extLst>
              <a:ext uri="{FF2B5EF4-FFF2-40B4-BE49-F238E27FC236}">
                <a16:creationId xmlns:a16="http://schemas.microsoft.com/office/drawing/2014/main" id="{5BFCFD45-CCA2-4BBC-87B3-71D99034B513}"/>
              </a:ext>
            </a:extLst>
          </p:cNvPr>
          <p:cNvSpPr txBox="1"/>
          <p:nvPr/>
        </p:nvSpPr>
        <p:spPr>
          <a:xfrm>
            <a:off x="886691" y="3780895"/>
            <a:ext cx="9245600" cy="646331"/>
          </a:xfrm>
          <a:prstGeom prst="rect">
            <a:avLst/>
          </a:prstGeom>
          <a:noFill/>
        </p:spPr>
        <p:txBody>
          <a:bodyPr wrap="square" rtlCol="0">
            <a:spAutoFit/>
          </a:bodyPr>
          <a:lstStyle/>
          <a:p>
            <a:r>
              <a:rPr lang="de-DE" sz="1800" dirty="0">
                <a:effectLst/>
                <a:latin typeface="Calibri" panose="020F0502020204030204" pitchFamily="34" charset="0"/>
                <a:ea typeface="Calibri" panose="020F0502020204030204" pitchFamily="34" charset="0"/>
                <a:cs typeface="Times New Roman" panose="02020603050405020304" pitchFamily="18" charset="0"/>
              </a:rPr>
              <a:t>In KSK oder in </a:t>
            </a:r>
            <a:r>
              <a:rPr lang="de-DE" sz="1800" dirty="0" err="1">
                <a:effectLst/>
                <a:latin typeface="Calibri" panose="020F0502020204030204" pitchFamily="34" charset="0"/>
                <a:ea typeface="Calibri" panose="020F0502020204030204" pitchFamily="34" charset="0"/>
                <a:cs typeface="Times New Roman" panose="02020603050405020304" pitchFamily="18" charset="0"/>
              </a:rPr>
              <a:t>WiSo</a:t>
            </a:r>
            <a:r>
              <a:rPr lang="de-DE" sz="1800" dirty="0">
                <a:effectLst/>
                <a:latin typeface="Calibri" panose="020F0502020204030204" pitchFamily="34" charset="0"/>
                <a:ea typeface="Calibri" panose="020F0502020204030204" pitchFamily="34" charset="0"/>
                <a:cs typeface="Times New Roman" panose="02020603050405020304" pitchFamily="18" charset="0"/>
              </a:rPr>
              <a:t> kann man sich auch mangelhafte Leistungen erlauben, wenn diese durch entsprechend bessere Leistungen in den anderen Prüfungsteilen ausgeglichen werden. </a:t>
            </a:r>
            <a:endParaRPr lang="de-DE" dirty="0"/>
          </a:p>
        </p:txBody>
      </p:sp>
      <p:sp>
        <p:nvSpPr>
          <p:cNvPr id="7" name="Textfeld 6">
            <a:extLst>
              <a:ext uri="{FF2B5EF4-FFF2-40B4-BE49-F238E27FC236}">
                <a16:creationId xmlns:a16="http://schemas.microsoft.com/office/drawing/2014/main" id="{3DAECF5E-15FA-4D51-9381-7BC475B5B2A8}"/>
              </a:ext>
            </a:extLst>
          </p:cNvPr>
          <p:cNvSpPr txBox="1"/>
          <p:nvPr/>
        </p:nvSpPr>
        <p:spPr>
          <a:xfrm>
            <a:off x="886691" y="4592254"/>
            <a:ext cx="9245600" cy="646331"/>
          </a:xfrm>
          <a:prstGeom prst="rect">
            <a:avLst/>
          </a:prstGeom>
          <a:noFill/>
        </p:spPr>
        <p:txBody>
          <a:bodyPr wrap="square" rtlCol="0">
            <a:spAutoFit/>
          </a:bodyPr>
          <a:lstStyle/>
          <a:p>
            <a:r>
              <a:rPr lang="de-DE" sz="1800" dirty="0">
                <a:effectLst/>
                <a:latin typeface="Calibri" panose="020F0502020204030204" pitchFamily="34" charset="0"/>
                <a:ea typeface="Calibri" panose="020F0502020204030204" pitchFamily="34" charset="0"/>
                <a:cs typeface="Times New Roman" panose="02020603050405020304" pitchFamily="18" charset="0"/>
              </a:rPr>
              <a:t>In Summe müssen alle Prüfungsteile mit der jeweiligen Gewichtung insgesamt eine mindestens ausreichende Leistung ergeben, um die Abschlussprüfung zu bestehen.</a:t>
            </a:r>
            <a:endParaRPr lang="de-DE" dirty="0"/>
          </a:p>
        </p:txBody>
      </p:sp>
      <p:sp>
        <p:nvSpPr>
          <p:cNvPr id="8" name="Textfeld 7">
            <a:extLst>
              <a:ext uri="{FF2B5EF4-FFF2-40B4-BE49-F238E27FC236}">
                <a16:creationId xmlns:a16="http://schemas.microsoft.com/office/drawing/2014/main" id="{7E78383F-F271-4569-A200-B3AD9B823EDC}"/>
              </a:ext>
            </a:extLst>
          </p:cNvPr>
          <p:cNvSpPr txBox="1"/>
          <p:nvPr/>
        </p:nvSpPr>
        <p:spPr>
          <a:xfrm>
            <a:off x="1302327" y="220557"/>
            <a:ext cx="8155709" cy="369332"/>
          </a:xfrm>
          <a:prstGeom prst="rect">
            <a:avLst/>
          </a:prstGeom>
          <a:noFill/>
        </p:spPr>
        <p:txBody>
          <a:bodyPr wrap="square" rtlCol="0">
            <a:spAutoFit/>
          </a:bodyPr>
          <a:lstStyle/>
          <a:p>
            <a:pPr marL="342900" indent="-342900">
              <a:buFont typeface="+mj-lt"/>
              <a:buAutoNum type="arabicPeriod"/>
            </a:pPr>
            <a:r>
              <a:rPr lang="de-DE" b="1" u="sng" dirty="0"/>
              <a:t>Allgemeine Hinweise zur Abschlussprüfung</a:t>
            </a:r>
          </a:p>
        </p:txBody>
      </p:sp>
      <p:sp>
        <p:nvSpPr>
          <p:cNvPr id="9" name="Textfeld 8">
            <a:extLst>
              <a:ext uri="{FF2B5EF4-FFF2-40B4-BE49-F238E27FC236}">
                <a16:creationId xmlns:a16="http://schemas.microsoft.com/office/drawing/2014/main" id="{4D723351-A810-4D67-836F-C35494F66BB0}"/>
              </a:ext>
            </a:extLst>
          </p:cNvPr>
          <p:cNvSpPr txBox="1"/>
          <p:nvPr/>
        </p:nvSpPr>
        <p:spPr>
          <a:xfrm>
            <a:off x="886691" y="5403613"/>
            <a:ext cx="9951028" cy="646331"/>
          </a:xfrm>
          <a:prstGeom prst="rect">
            <a:avLst/>
          </a:prstGeom>
          <a:noFill/>
        </p:spPr>
        <p:txBody>
          <a:bodyPr wrap="square" rtlCol="0">
            <a:spAutoFit/>
          </a:bodyPr>
          <a:lstStyle/>
          <a:p>
            <a:r>
              <a:rPr lang="de-DE" sz="1800" dirty="0">
                <a:effectLst/>
                <a:latin typeface="Calibri" panose="020F0502020204030204" pitchFamily="34" charset="0"/>
                <a:ea typeface="Calibri" panose="020F0502020204030204" pitchFamily="34" charset="0"/>
                <a:cs typeface="Times New Roman" panose="02020603050405020304" pitchFamily="18" charset="0"/>
              </a:rPr>
              <a:t>Sie haben maximal drei Prüfungstermine zur Verfügung, um die Ausbildung zu bestehen.</a:t>
            </a:r>
            <a:br>
              <a:rPr lang="de-DE" sz="1800" dirty="0">
                <a:effectLst/>
                <a:latin typeface="Calibri" panose="020F0502020204030204" pitchFamily="34" charset="0"/>
                <a:ea typeface="Calibri" panose="020F0502020204030204" pitchFamily="34" charset="0"/>
                <a:cs typeface="Times New Roman" panose="02020603050405020304" pitchFamily="18" charset="0"/>
              </a:rPr>
            </a:br>
            <a:r>
              <a:rPr lang="de-DE" sz="1800" dirty="0">
                <a:effectLst/>
                <a:latin typeface="Calibri" panose="020F0502020204030204" pitchFamily="34" charset="0"/>
                <a:ea typeface="Calibri" panose="020F0502020204030204" pitchFamily="34" charset="0"/>
                <a:cs typeface="Times New Roman" panose="02020603050405020304" pitchFamily="18" charset="0"/>
              </a:rPr>
              <a:t>Sollte dies nicht ausgereicht haben, so werden Sie deutschlandweit für diesen Berufsabschluss gesperrt.</a:t>
            </a:r>
            <a:endParaRPr lang="de-DE" dirty="0"/>
          </a:p>
        </p:txBody>
      </p:sp>
    </p:spTree>
    <p:extLst>
      <p:ext uri="{BB962C8B-B14F-4D97-AF65-F5344CB8AC3E}">
        <p14:creationId xmlns:p14="http://schemas.microsoft.com/office/powerpoint/2010/main" val="3791452241"/>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ppt_x</p:attrName>
                                        </p:attrNameLst>
                                      </p:cBhvr>
                                      <p:tavLst>
                                        <p:tav tm="0">
                                          <p:val>
                                            <p:strVal val="#ppt_x"/>
                                          </p:val>
                                        </p:tav>
                                        <p:tav tm="100000">
                                          <p:val>
                                            <p:strVal val="#ppt_x"/>
                                          </p:val>
                                        </p:tav>
                                      </p:tavLst>
                                    </p:anim>
                                    <p:anim calcmode="lin" valueType="num">
                                      <p:cBhvr>
                                        <p:cTn id="9" dur="2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2000"/>
                                        <p:tgtEl>
                                          <p:spTgt spid="5"/>
                                        </p:tgtEl>
                                      </p:cBhvr>
                                    </p:animEffect>
                                    <p:anim calcmode="lin" valueType="num">
                                      <p:cBhvr>
                                        <p:cTn id="15" dur="2000" fill="hold"/>
                                        <p:tgtEl>
                                          <p:spTgt spid="5"/>
                                        </p:tgtEl>
                                        <p:attrNameLst>
                                          <p:attrName>ppt_x</p:attrName>
                                        </p:attrNameLst>
                                      </p:cBhvr>
                                      <p:tavLst>
                                        <p:tav tm="0">
                                          <p:val>
                                            <p:strVal val="#ppt_x"/>
                                          </p:val>
                                        </p:tav>
                                        <p:tav tm="100000">
                                          <p:val>
                                            <p:strVal val="#ppt_x"/>
                                          </p:val>
                                        </p:tav>
                                      </p:tavLst>
                                    </p:anim>
                                    <p:anim calcmode="lin" valueType="num">
                                      <p:cBhvr>
                                        <p:cTn id="16" dur="2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2000"/>
                                        <p:tgtEl>
                                          <p:spTgt spid="6"/>
                                        </p:tgtEl>
                                      </p:cBhvr>
                                    </p:animEffect>
                                    <p:anim calcmode="lin" valueType="num">
                                      <p:cBhvr>
                                        <p:cTn id="22" dur="2000" fill="hold"/>
                                        <p:tgtEl>
                                          <p:spTgt spid="6"/>
                                        </p:tgtEl>
                                        <p:attrNameLst>
                                          <p:attrName>ppt_x</p:attrName>
                                        </p:attrNameLst>
                                      </p:cBhvr>
                                      <p:tavLst>
                                        <p:tav tm="0">
                                          <p:val>
                                            <p:strVal val="#ppt_x"/>
                                          </p:val>
                                        </p:tav>
                                        <p:tav tm="100000">
                                          <p:val>
                                            <p:strVal val="#ppt_x"/>
                                          </p:val>
                                        </p:tav>
                                      </p:tavLst>
                                    </p:anim>
                                    <p:anim calcmode="lin" valueType="num">
                                      <p:cBhvr>
                                        <p:cTn id="23" dur="2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2000"/>
                                        <p:tgtEl>
                                          <p:spTgt spid="7"/>
                                        </p:tgtEl>
                                      </p:cBhvr>
                                    </p:animEffect>
                                    <p:anim calcmode="lin" valueType="num">
                                      <p:cBhvr>
                                        <p:cTn id="29" dur="2000" fill="hold"/>
                                        <p:tgtEl>
                                          <p:spTgt spid="7"/>
                                        </p:tgtEl>
                                        <p:attrNameLst>
                                          <p:attrName>ppt_x</p:attrName>
                                        </p:attrNameLst>
                                      </p:cBhvr>
                                      <p:tavLst>
                                        <p:tav tm="0">
                                          <p:val>
                                            <p:strVal val="#ppt_x"/>
                                          </p:val>
                                        </p:tav>
                                        <p:tav tm="100000">
                                          <p:val>
                                            <p:strVal val="#ppt_x"/>
                                          </p:val>
                                        </p:tav>
                                      </p:tavLst>
                                    </p:anim>
                                    <p:anim calcmode="lin" valueType="num">
                                      <p:cBhvr>
                                        <p:cTn id="30" dur="2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2000"/>
                                        <p:tgtEl>
                                          <p:spTgt spid="9"/>
                                        </p:tgtEl>
                                      </p:cBhvr>
                                    </p:animEffect>
                                    <p:anim calcmode="lin" valueType="num">
                                      <p:cBhvr>
                                        <p:cTn id="36" dur="2000" fill="hold"/>
                                        <p:tgtEl>
                                          <p:spTgt spid="9"/>
                                        </p:tgtEl>
                                        <p:attrNameLst>
                                          <p:attrName>ppt_x</p:attrName>
                                        </p:attrNameLst>
                                      </p:cBhvr>
                                      <p:tavLst>
                                        <p:tav tm="0">
                                          <p:val>
                                            <p:strVal val="#ppt_x"/>
                                          </p:val>
                                        </p:tav>
                                        <p:tav tm="100000">
                                          <p:val>
                                            <p:strVal val="#ppt_x"/>
                                          </p:val>
                                        </p:tav>
                                      </p:tavLst>
                                    </p:anim>
                                    <p:anim calcmode="lin" valueType="num">
                                      <p:cBhvr>
                                        <p:cTn id="37" dur="2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606B24EA-61C4-4201-964B-B3C1EA847F03}"/>
              </a:ext>
            </a:extLst>
          </p:cNvPr>
          <p:cNvSpPr txBox="1"/>
          <p:nvPr/>
        </p:nvSpPr>
        <p:spPr>
          <a:xfrm>
            <a:off x="1302327" y="220557"/>
            <a:ext cx="8155709" cy="369332"/>
          </a:xfrm>
          <a:prstGeom prst="rect">
            <a:avLst/>
          </a:prstGeom>
          <a:noFill/>
        </p:spPr>
        <p:txBody>
          <a:bodyPr wrap="square" rtlCol="0">
            <a:spAutoFit/>
          </a:bodyPr>
          <a:lstStyle/>
          <a:p>
            <a:pPr marL="342900" indent="-342900">
              <a:buFont typeface="+mj-lt"/>
              <a:buAutoNum type="arabicPeriod" startAt="2"/>
            </a:pPr>
            <a:r>
              <a:rPr lang="de-DE" b="1" u="sng" dirty="0"/>
              <a:t>Hinweise zur schriftlichen Prüfung</a:t>
            </a:r>
          </a:p>
        </p:txBody>
      </p:sp>
      <p:sp>
        <p:nvSpPr>
          <p:cNvPr id="5" name="Textfeld 4">
            <a:extLst>
              <a:ext uri="{FF2B5EF4-FFF2-40B4-BE49-F238E27FC236}">
                <a16:creationId xmlns:a16="http://schemas.microsoft.com/office/drawing/2014/main" id="{DF96BCE7-C0E6-49A5-B4C8-565AD04AB5E4}"/>
              </a:ext>
            </a:extLst>
          </p:cNvPr>
          <p:cNvSpPr txBox="1"/>
          <p:nvPr/>
        </p:nvSpPr>
        <p:spPr>
          <a:xfrm>
            <a:off x="858981" y="716085"/>
            <a:ext cx="9245600" cy="923330"/>
          </a:xfrm>
          <a:prstGeom prst="rect">
            <a:avLst/>
          </a:prstGeom>
          <a:noFill/>
        </p:spPr>
        <p:txBody>
          <a:bodyPr wrap="square" rtlCol="0">
            <a:spAutoFit/>
          </a:bodyPr>
          <a:lstStyle/>
          <a:p>
            <a:r>
              <a:rPr lang="de-DE" sz="1800" dirty="0">
                <a:effectLst/>
                <a:latin typeface="Calibri" panose="020F0502020204030204" pitchFamily="34" charset="0"/>
                <a:ea typeface="Calibri" panose="020F0502020204030204" pitchFamily="34" charset="0"/>
                <a:cs typeface="Times New Roman" panose="02020603050405020304" pitchFamily="18" charset="0"/>
              </a:rPr>
              <a:t>Der Prüfungsteil Geschäftsprozesse (dienstags) wird von Ihren Prüfern korrigiert und bewertet.</a:t>
            </a:r>
            <a:br>
              <a:rPr lang="de-DE" sz="1800" dirty="0">
                <a:effectLst/>
                <a:latin typeface="Calibri" panose="020F0502020204030204" pitchFamily="34" charset="0"/>
                <a:ea typeface="Calibri" panose="020F0502020204030204" pitchFamily="34" charset="0"/>
                <a:cs typeface="Times New Roman" panose="02020603050405020304" pitchFamily="18" charset="0"/>
              </a:rPr>
            </a:br>
            <a:r>
              <a:rPr lang="de-DE" sz="1800" dirty="0">
                <a:effectLst/>
                <a:latin typeface="Calibri" panose="020F0502020204030204" pitchFamily="34" charset="0"/>
                <a:ea typeface="Calibri" panose="020F0502020204030204" pitchFamily="34" charset="0"/>
                <a:cs typeface="Times New Roman" panose="02020603050405020304" pitchFamily="18" charset="0"/>
              </a:rPr>
              <a:t>Die Prüfungsteile </a:t>
            </a:r>
            <a:r>
              <a:rPr lang="de-DE" sz="1800" dirty="0" err="1">
                <a:effectLst/>
                <a:latin typeface="Calibri" panose="020F0502020204030204" pitchFamily="34" charset="0"/>
                <a:ea typeface="Calibri" panose="020F0502020204030204" pitchFamily="34" charset="0"/>
                <a:cs typeface="Times New Roman" panose="02020603050405020304" pitchFamily="18" charset="0"/>
              </a:rPr>
              <a:t>WiSo</a:t>
            </a:r>
            <a:r>
              <a:rPr lang="de-DE" sz="1800" dirty="0">
                <a:effectLst/>
                <a:latin typeface="Calibri" panose="020F0502020204030204" pitchFamily="34" charset="0"/>
                <a:ea typeface="Calibri" panose="020F0502020204030204" pitchFamily="34" charset="0"/>
                <a:cs typeface="Times New Roman" panose="02020603050405020304" pitchFamily="18" charset="0"/>
              </a:rPr>
              <a:t> und KSK (mittwochs, 15 Minuten Pause zwischen beiden Teilen) </a:t>
            </a:r>
            <a:br>
              <a:rPr lang="de-DE" sz="1800" dirty="0">
                <a:effectLst/>
                <a:latin typeface="Calibri" panose="020F0502020204030204" pitchFamily="34" charset="0"/>
                <a:ea typeface="Calibri" panose="020F0502020204030204" pitchFamily="34" charset="0"/>
                <a:cs typeface="Times New Roman" panose="02020603050405020304" pitchFamily="18" charset="0"/>
              </a:rPr>
            </a:br>
            <a:r>
              <a:rPr lang="de-DE" sz="1800" dirty="0">
                <a:effectLst/>
                <a:latin typeface="Calibri" panose="020F0502020204030204" pitchFamily="34" charset="0"/>
                <a:ea typeface="Calibri" panose="020F0502020204030204" pitchFamily="34" charset="0"/>
                <a:cs typeface="Times New Roman" panose="02020603050405020304" pitchFamily="18" charset="0"/>
              </a:rPr>
              <a:t>werden durch einen Computer korrigiert und bewertet. </a:t>
            </a:r>
            <a:endParaRPr lang="de-DE" dirty="0"/>
          </a:p>
        </p:txBody>
      </p:sp>
      <p:sp>
        <p:nvSpPr>
          <p:cNvPr id="6" name="Textfeld 5">
            <a:extLst>
              <a:ext uri="{FF2B5EF4-FFF2-40B4-BE49-F238E27FC236}">
                <a16:creationId xmlns:a16="http://schemas.microsoft.com/office/drawing/2014/main" id="{5BFCFD45-CCA2-4BBC-87B3-71D99034B513}"/>
              </a:ext>
            </a:extLst>
          </p:cNvPr>
          <p:cNvSpPr txBox="1"/>
          <p:nvPr/>
        </p:nvSpPr>
        <p:spPr>
          <a:xfrm>
            <a:off x="858981" y="5152142"/>
            <a:ext cx="9245600" cy="646331"/>
          </a:xfrm>
          <a:prstGeom prst="rect">
            <a:avLst/>
          </a:prstGeom>
          <a:noFill/>
        </p:spPr>
        <p:txBody>
          <a:bodyPr wrap="square" rtlCol="0">
            <a:spAutoFit/>
          </a:bodyPr>
          <a:lstStyle/>
          <a:p>
            <a:r>
              <a:rPr lang="de-DE" dirty="0">
                <a:latin typeface="Calibri" panose="020F0502020204030204" pitchFamily="34" charset="0"/>
                <a:ea typeface="Calibri" panose="020F0502020204030204" pitchFamily="34" charset="0"/>
                <a:cs typeface="Times New Roman" panose="02020603050405020304" pitchFamily="18" charset="0"/>
              </a:rPr>
              <a:t>A</a:t>
            </a:r>
            <a:r>
              <a:rPr lang="de-DE" sz="1800" dirty="0">
                <a:effectLst/>
                <a:latin typeface="Calibri" panose="020F0502020204030204" pitchFamily="34" charset="0"/>
                <a:ea typeface="Calibri" panose="020F0502020204030204" pitchFamily="34" charset="0"/>
                <a:cs typeface="Times New Roman" panose="02020603050405020304" pitchFamily="18" charset="0"/>
              </a:rPr>
              <a:t>m Montag vor der Prüfung ist frei (gesetzlich geregelt in § 15 BBiG): </a:t>
            </a:r>
            <a:br>
              <a:rPr lang="de-DE" sz="1800" dirty="0">
                <a:effectLst/>
                <a:latin typeface="Calibri" panose="020F0502020204030204" pitchFamily="34" charset="0"/>
                <a:ea typeface="Calibri" panose="020F0502020204030204" pitchFamily="34" charset="0"/>
                <a:cs typeface="Times New Roman" panose="02020603050405020304" pitchFamily="18" charset="0"/>
              </a:rPr>
            </a:br>
            <a:r>
              <a:rPr lang="de-DE" sz="1800" dirty="0">
                <a:effectLst/>
                <a:latin typeface="Calibri" panose="020F0502020204030204" pitchFamily="34" charset="0"/>
                <a:ea typeface="Calibri" panose="020F0502020204030204" pitchFamily="34" charset="0"/>
                <a:cs typeface="Times New Roman" panose="02020603050405020304" pitchFamily="18" charset="0"/>
              </a:rPr>
              <a:t>bitte nicht mehr lernen: Entspannung ist angesagt!</a:t>
            </a:r>
            <a:endParaRPr lang="de-DE" dirty="0"/>
          </a:p>
        </p:txBody>
      </p:sp>
      <p:sp>
        <p:nvSpPr>
          <p:cNvPr id="8" name="Textfeld 7">
            <a:extLst>
              <a:ext uri="{FF2B5EF4-FFF2-40B4-BE49-F238E27FC236}">
                <a16:creationId xmlns:a16="http://schemas.microsoft.com/office/drawing/2014/main" id="{F150C532-AA83-4D1B-ABCE-30A7BF184287}"/>
              </a:ext>
            </a:extLst>
          </p:cNvPr>
          <p:cNvSpPr txBox="1"/>
          <p:nvPr/>
        </p:nvSpPr>
        <p:spPr>
          <a:xfrm>
            <a:off x="858981" y="1669764"/>
            <a:ext cx="9245600" cy="923330"/>
          </a:xfrm>
          <a:prstGeom prst="rect">
            <a:avLst/>
          </a:prstGeom>
          <a:noFill/>
        </p:spPr>
        <p:txBody>
          <a:bodyPr wrap="square" rtlCol="0">
            <a:spAutoFit/>
          </a:bodyPr>
          <a:lstStyle/>
          <a:p>
            <a:r>
              <a:rPr lang="de-DE" sz="1800" dirty="0">
                <a:effectLst/>
                <a:latin typeface="Calibri" panose="020F0502020204030204" pitchFamily="34" charset="0"/>
                <a:ea typeface="Calibri" panose="020F0502020204030204" pitchFamily="34" charset="0"/>
                <a:cs typeface="Times New Roman" panose="02020603050405020304" pitchFamily="18" charset="0"/>
              </a:rPr>
              <a:t>Schreiben Sie bitte sauber und lesbar:</a:t>
            </a:r>
            <a:br>
              <a:rPr lang="de-DE" sz="1800" dirty="0">
                <a:effectLst/>
                <a:latin typeface="Calibri" panose="020F0502020204030204" pitchFamily="34" charset="0"/>
                <a:ea typeface="Calibri" panose="020F0502020204030204" pitchFamily="34" charset="0"/>
                <a:cs typeface="Times New Roman" panose="02020603050405020304" pitchFamily="18" charset="0"/>
              </a:rPr>
            </a:br>
            <a:r>
              <a:rPr lang="de-DE" sz="1800" dirty="0">
                <a:effectLst/>
                <a:latin typeface="Calibri" panose="020F0502020204030204" pitchFamily="34" charset="0"/>
                <a:ea typeface="Calibri" panose="020F0502020204030204" pitchFamily="34" charset="0"/>
                <a:cs typeface="Times New Roman" panose="02020603050405020304" pitchFamily="18" charset="0"/>
              </a:rPr>
              <a:t>Auch Prüfer*innen sind nur Menschen. </a:t>
            </a:r>
            <a:br>
              <a:rPr lang="de-DE" sz="1800" dirty="0">
                <a:effectLst/>
                <a:latin typeface="Calibri" panose="020F0502020204030204" pitchFamily="34" charset="0"/>
                <a:ea typeface="Calibri" panose="020F0502020204030204" pitchFamily="34" charset="0"/>
                <a:cs typeface="Times New Roman" panose="02020603050405020304" pitchFamily="18" charset="0"/>
              </a:rPr>
            </a:br>
            <a:r>
              <a:rPr lang="de-DE" sz="1800" dirty="0">
                <a:effectLst/>
                <a:latin typeface="Calibri" panose="020F0502020204030204" pitchFamily="34" charset="0"/>
                <a:ea typeface="Calibri" panose="020F0502020204030204" pitchFamily="34" charset="0"/>
                <a:cs typeface="Times New Roman" panose="02020603050405020304" pitchFamily="18" charset="0"/>
              </a:rPr>
              <a:t>Sie machen einen besseren Eindruck, wenn Ihre Gedanken klar und geordnet wirken. </a:t>
            </a:r>
            <a:endParaRPr lang="de-DE" dirty="0"/>
          </a:p>
        </p:txBody>
      </p:sp>
      <p:sp>
        <p:nvSpPr>
          <p:cNvPr id="9" name="Textfeld 8">
            <a:extLst>
              <a:ext uri="{FF2B5EF4-FFF2-40B4-BE49-F238E27FC236}">
                <a16:creationId xmlns:a16="http://schemas.microsoft.com/office/drawing/2014/main" id="{8E45DBDB-F2FE-4670-B8FF-294B98A48B95}"/>
              </a:ext>
            </a:extLst>
          </p:cNvPr>
          <p:cNvSpPr txBox="1"/>
          <p:nvPr/>
        </p:nvSpPr>
        <p:spPr>
          <a:xfrm>
            <a:off x="858980" y="3996485"/>
            <a:ext cx="10289311" cy="646331"/>
          </a:xfrm>
          <a:prstGeom prst="rect">
            <a:avLst/>
          </a:prstGeom>
          <a:noFill/>
        </p:spPr>
        <p:txBody>
          <a:bodyPr wrap="square" rtlCol="0">
            <a:spAutoFit/>
          </a:bodyPr>
          <a:lstStyle/>
          <a:p>
            <a:r>
              <a:rPr lang="de-DE" sz="1800" dirty="0">
                <a:effectLst/>
                <a:latin typeface="Calibri" panose="020F0502020204030204" pitchFamily="34" charset="0"/>
                <a:ea typeface="Calibri" panose="020F0502020204030204" pitchFamily="34" charset="0"/>
                <a:cs typeface="Times New Roman" panose="02020603050405020304" pitchFamily="18" charset="0"/>
              </a:rPr>
              <a:t>Grübeln Sie nicht zu lange an einzelnen Aufgaben herum. Nehmen Sie zuerst die einfachen Punkte mit </a:t>
            </a:r>
            <a:br>
              <a:rPr lang="de-DE" sz="1800" dirty="0">
                <a:effectLst/>
                <a:latin typeface="Calibri" panose="020F0502020204030204" pitchFamily="34" charset="0"/>
                <a:ea typeface="Calibri" panose="020F0502020204030204" pitchFamily="34" charset="0"/>
                <a:cs typeface="Times New Roman" panose="02020603050405020304" pitchFamily="18" charset="0"/>
              </a:rPr>
            </a:br>
            <a:r>
              <a:rPr lang="de-DE" sz="1800" dirty="0">
                <a:effectLst/>
                <a:latin typeface="Calibri" panose="020F0502020204030204" pitchFamily="34" charset="0"/>
                <a:ea typeface="Calibri" panose="020F0502020204030204" pitchFamily="34" charset="0"/>
                <a:cs typeface="Times New Roman" panose="02020603050405020304" pitchFamily="18" charset="0"/>
              </a:rPr>
              <a:t>und bearbeiten Sie Aufgaben, die Ihnen schwer fallen, im zweiten Durchlauf.</a:t>
            </a:r>
            <a:endParaRPr lang="de-DE" dirty="0"/>
          </a:p>
        </p:txBody>
      </p:sp>
      <p:sp>
        <p:nvSpPr>
          <p:cNvPr id="10" name="Textfeld 9">
            <a:extLst>
              <a:ext uri="{FF2B5EF4-FFF2-40B4-BE49-F238E27FC236}">
                <a16:creationId xmlns:a16="http://schemas.microsoft.com/office/drawing/2014/main" id="{4EC5FAA4-186F-4552-A95D-C5C75EF8C084}"/>
              </a:ext>
            </a:extLst>
          </p:cNvPr>
          <p:cNvSpPr txBox="1"/>
          <p:nvPr/>
        </p:nvSpPr>
        <p:spPr>
          <a:xfrm>
            <a:off x="858981" y="3298536"/>
            <a:ext cx="9245600" cy="646331"/>
          </a:xfrm>
          <a:prstGeom prst="rect">
            <a:avLst/>
          </a:prstGeom>
          <a:noFill/>
        </p:spPr>
        <p:txBody>
          <a:bodyPr wrap="square" rtlCol="0">
            <a:spAutoFit/>
          </a:bodyPr>
          <a:lstStyle/>
          <a:p>
            <a:r>
              <a:rPr lang="de-DE" sz="1800" dirty="0">
                <a:effectLst/>
                <a:latin typeface="Calibri" panose="020F0502020204030204" pitchFamily="34" charset="0"/>
                <a:ea typeface="Calibri" panose="020F0502020204030204" pitchFamily="34" charset="0"/>
                <a:cs typeface="Times New Roman" panose="02020603050405020304" pitchFamily="18" charset="0"/>
              </a:rPr>
              <a:t>Eine stichpunktartige Bearbeitung ist immer zulässig, bis auf den Geschäftsbrief. </a:t>
            </a:r>
            <a:br>
              <a:rPr lang="de-DE" sz="1800" dirty="0">
                <a:effectLst/>
                <a:latin typeface="Calibri" panose="020F0502020204030204" pitchFamily="34" charset="0"/>
                <a:ea typeface="Calibri" panose="020F0502020204030204" pitchFamily="34" charset="0"/>
                <a:cs typeface="Times New Roman" panose="02020603050405020304" pitchFamily="18" charset="0"/>
              </a:rPr>
            </a:br>
            <a:r>
              <a:rPr lang="de-DE" sz="1800" dirty="0">
                <a:effectLst/>
                <a:latin typeface="Calibri" panose="020F0502020204030204" pitchFamily="34" charset="0"/>
                <a:ea typeface="Calibri" panose="020F0502020204030204" pitchFamily="34" charset="0"/>
                <a:cs typeface="Times New Roman" panose="02020603050405020304" pitchFamily="18" charset="0"/>
              </a:rPr>
              <a:t>Dies gilt für alle Operatoren: „erläutern“, „beschreiben“, „interpretieren“, etc.</a:t>
            </a:r>
            <a:endParaRPr lang="de-DE" dirty="0"/>
          </a:p>
        </p:txBody>
      </p:sp>
      <p:sp>
        <p:nvSpPr>
          <p:cNvPr id="11" name="Textfeld 10">
            <a:extLst>
              <a:ext uri="{FF2B5EF4-FFF2-40B4-BE49-F238E27FC236}">
                <a16:creationId xmlns:a16="http://schemas.microsoft.com/office/drawing/2014/main" id="{0D2E8C89-8B5A-448A-812D-56778C52CC95}"/>
              </a:ext>
            </a:extLst>
          </p:cNvPr>
          <p:cNvSpPr txBox="1"/>
          <p:nvPr/>
        </p:nvSpPr>
        <p:spPr>
          <a:xfrm>
            <a:off x="858981" y="2604073"/>
            <a:ext cx="9979891" cy="670440"/>
          </a:xfrm>
          <a:prstGeom prst="rect">
            <a:avLst/>
          </a:prstGeom>
          <a:noFill/>
        </p:spPr>
        <p:txBody>
          <a:bodyPr wrap="square" rtlCol="0">
            <a:spAutoFit/>
          </a:bodyPr>
          <a:lstStyle/>
          <a:p>
            <a:pPr lvl="0">
              <a:lnSpc>
                <a:spcPct val="107000"/>
              </a:lnSpc>
              <a:spcAft>
                <a:spcPts val="800"/>
              </a:spcAft>
            </a:pPr>
            <a:r>
              <a:rPr lang="de-DE" sz="1800" dirty="0">
                <a:effectLst/>
                <a:latin typeface="Calibri" panose="020F0502020204030204" pitchFamily="34" charset="0"/>
                <a:ea typeface="Calibri" panose="020F0502020204030204" pitchFamily="34" charset="0"/>
                <a:cs typeface="Times New Roman" panose="02020603050405020304" pitchFamily="18" charset="0"/>
              </a:rPr>
              <a:t>GP: Zwischenergebnisse (sofern sie anzugeben sind) runden und mit gerundeten Werten weiterrechnen.</a:t>
            </a:r>
            <a:br>
              <a:rPr lang="de-DE" sz="1800" dirty="0">
                <a:effectLst/>
                <a:latin typeface="Calibri" panose="020F0502020204030204" pitchFamily="34" charset="0"/>
                <a:ea typeface="Calibri" panose="020F0502020204030204" pitchFamily="34" charset="0"/>
                <a:cs typeface="Times New Roman" panose="02020603050405020304" pitchFamily="18" charset="0"/>
              </a:rPr>
            </a:br>
            <a:r>
              <a:rPr lang="de-DE" sz="1800" dirty="0">
                <a:effectLst/>
                <a:latin typeface="Calibri" panose="020F0502020204030204" pitchFamily="34" charset="0"/>
                <a:ea typeface="Calibri" panose="020F0502020204030204" pitchFamily="34" charset="0"/>
                <a:cs typeface="Times New Roman" panose="02020603050405020304" pitchFamily="18" charset="0"/>
              </a:rPr>
              <a:t>KSK: Zwischenergebnisse sind nicht anzugeben und nicht zu runden: Nur das Endergebnis runden.</a:t>
            </a:r>
            <a:endParaRPr lang="de-DE" sz="1800" dirty="0">
              <a:effectLst/>
              <a:latin typeface="Times New Roman" panose="02020603050405020304" pitchFamily="18" charset="0"/>
              <a:ea typeface="Times New Roman" panose="02020603050405020304" pitchFamily="18" charset="0"/>
            </a:endParaRPr>
          </a:p>
        </p:txBody>
      </p:sp>
      <p:sp>
        <p:nvSpPr>
          <p:cNvPr id="12" name="Textfeld 11">
            <a:extLst>
              <a:ext uri="{FF2B5EF4-FFF2-40B4-BE49-F238E27FC236}">
                <a16:creationId xmlns:a16="http://schemas.microsoft.com/office/drawing/2014/main" id="{FA7AFC31-1C9A-406F-A788-D8ECAB054027}"/>
              </a:ext>
            </a:extLst>
          </p:cNvPr>
          <p:cNvSpPr txBox="1"/>
          <p:nvPr/>
        </p:nvSpPr>
        <p:spPr>
          <a:xfrm>
            <a:off x="858981" y="4717366"/>
            <a:ext cx="9245600" cy="374077"/>
          </a:xfrm>
          <a:prstGeom prst="rect">
            <a:avLst/>
          </a:prstGeom>
          <a:noFill/>
        </p:spPr>
        <p:txBody>
          <a:bodyPr wrap="square" rtlCol="0">
            <a:spAutoFit/>
          </a:bodyPr>
          <a:lstStyle/>
          <a:p>
            <a:pPr lvl="0">
              <a:lnSpc>
                <a:spcPct val="107000"/>
              </a:lnSpc>
              <a:spcAft>
                <a:spcPts val="800"/>
              </a:spcAft>
            </a:pPr>
            <a:r>
              <a:rPr lang="de-DE" sz="1800" dirty="0">
                <a:effectLst/>
                <a:latin typeface="Calibri" panose="020F0502020204030204" pitchFamily="34" charset="0"/>
                <a:ea typeface="Calibri" panose="020F0502020204030204" pitchFamily="34" charset="0"/>
                <a:cs typeface="Times New Roman" panose="02020603050405020304" pitchFamily="18" charset="0"/>
              </a:rPr>
              <a:t>Falls Sie bei einer Aufgabe in der Prüfung unsicher sind: Machen Sie es, wie Sie es gewohnt sind!</a:t>
            </a:r>
            <a:endParaRPr lang="de-DE"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8722404"/>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ppt_x</p:attrName>
                                        </p:attrNameLst>
                                      </p:cBhvr>
                                      <p:tavLst>
                                        <p:tav tm="0">
                                          <p:val>
                                            <p:strVal val="#ppt_x"/>
                                          </p:val>
                                        </p:tav>
                                        <p:tav tm="100000">
                                          <p:val>
                                            <p:strVal val="#ppt_x"/>
                                          </p:val>
                                        </p:tav>
                                      </p:tavLst>
                                    </p:anim>
                                    <p:anim calcmode="lin" valueType="num">
                                      <p:cBhvr>
                                        <p:cTn id="9" dur="2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2000"/>
                                        <p:tgtEl>
                                          <p:spTgt spid="8"/>
                                        </p:tgtEl>
                                      </p:cBhvr>
                                    </p:animEffect>
                                    <p:anim calcmode="lin" valueType="num">
                                      <p:cBhvr>
                                        <p:cTn id="15" dur="2000" fill="hold"/>
                                        <p:tgtEl>
                                          <p:spTgt spid="8"/>
                                        </p:tgtEl>
                                        <p:attrNameLst>
                                          <p:attrName>ppt_x</p:attrName>
                                        </p:attrNameLst>
                                      </p:cBhvr>
                                      <p:tavLst>
                                        <p:tav tm="0">
                                          <p:val>
                                            <p:strVal val="#ppt_x"/>
                                          </p:val>
                                        </p:tav>
                                        <p:tav tm="100000">
                                          <p:val>
                                            <p:strVal val="#ppt_x"/>
                                          </p:val>
                                        </p:tav>
                                      </p:tavLst>
                                    </p:anim>
                                    <p:anim calcmode="lin" valueType="num">
                                      <p:cBhvr>
                                        <p:cTn id="16" dur="2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2000"/>
                                        <p:tgtEl>
                                          <p:spTgt spid="11"/>
                                        </p:tgtEl>
                                      </p:cBhvr>
                                    </p:animEffect>
                                    <p:anim calcmode="lin" valueType="num">
                                      <p:cBhvr>
                                        <p:cTn id="22" dur="2000" fill="hold"/>
                                        <p:tgtEl>
                                          <p:spTgt spid="11"/>
                                        </p:tgtEl>
                                        <p:attrNameLst>
                                          <p:attrName>ppt_x</p:attrName>
                                        </p:attrNameLst>
                                      </p:cBhvr>
                                      <p:tavLst>
                                        <p:tav tm="0">
                                          <p:val>
                                            <p:strVal val="#ppt_x"/>
                                          </p:val>
                                        </p:tav>
                                        <p:tav tm="100000">
                                          <p:val>
                                            <p:strVal val="#ppt_x"/>
                                          </p:val>
                                        </p:tav>
                                      </p:tavLst>
                                    </p:anim>
                                    <p:anim calcmode="lin" valueType="num">
                                      <p:cBhvr>
                                        <p:cTn id="23" dur="2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2000"/>
                                        <p:tgtEl>
                                          <p:spTgt spid="10"/>
                                        </p:tgtEl>
                                      </p:cBhvr>
                                    </p:animEffect>
                                    <p:anim calcmode="lin" valueType="num">
                                      <p:cBhvr>
                                        <p:cTn id="29" dur="2000" fill="hold"/>
                                        <p:tgtEl>
                                          <p:spTgt spid="10"/>
                                        </p:tgtEl>
                                        <p:attrNameLst>
                                          <p:attrName>ppt_x</p:attrName>
                                        </p:attrNameLst>
                                      </p:cBhvr>
                                      <p:tavLst>
                                        <p:tav tm="0">
                                          <p:val>
                                            <p:strVal val="#ppt_x"/>
                                          </p:val>
                                        </p:tav>
                                        <p:tav tm="100000">
                                          <p:val>
                                            <p:strVal val="#ppt_x"/>
                                          </p:val>
                                        </p:tav>
                                      </p:tavLst>
                                    </p:anim>
                                    <p:anim calcmode="lin" valueType="num">
                                      <p:cBhvr>
                                        <p:cTn id="30" dur="2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2000"/>
                                        <p:tgtEl>
                                          <p:spTgt spid="9"/>
                                        </p:tgtEl>
                                      </p:cBhvr>
                                    </p:animEffect>
                                    <p:anim calcmode="lin" valueType="num">
                                      <p:cBhvr>
                                        <p:cTn id="36" dur="2000" fill="hold"/>
                                        <p:tgtEl>
                                          <p:spTgt spid="9"/>
                                        </p:tgtEl>
                                        <p:attrNameLst>
                                          <p:attrName>ppt_x</p:attrName>
                                        </p:attrNameLst>
                                      </p:cBhvr>
                                      <p:tavLst>
                                        <p:tav tm="0">
                                          <p:val>
                                            <p:strVal val="#ppt_x"/>
                                          </p:val>
                                        </p:tav>
                                        <p:tav tm="100000">
                                          <p:val>
                                            <p:strVal val="#ppt_x"/>
                                          </p:val>
                                        </p:tav>
                                      </p:tavLst>
                                    </p:anim>
                                    <p:anim calcmode="lin" valueType="num">
                                      <p:cBhvr>
                                        <p:cTn id="37" dur="2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2000"/>
                                        <p:tgtEl>
                                          <p:spTgt spid="12"/>
                                        </p:tgtEl>
                                      </p:cBhvr>
                                    </p:animEffect>
                                    <p:anim calcmode="lin" valueType="num">
                                      <p:cBhvr>
                                        <p:cTn id="43" dur="2000" fill="hold"/>
                                        <p:tgtEl>
                                          <p:spTgt spid="12"/>
                                        </p:tgtEl>
                                        <p:attrNameLst>
                                          <p:attrName>ppt_x</p:attrName>
                                        </p:attrNameLst>
                                      </p:cBhvr>
                                      <p:tavLst>
                                        <p:tav tm="0">
                                          <p:val>
                                            <p:strVal val="#ppt_x"/>
                                          </p:val>
                                        </p:tav>
                                        <p:tav tm="100000">
                                          <p:val>
                                            <p:strVal val="#ppt_x"/>
                                          </p:val>
                                        </p:tav>
                                      </p:tavLst>
                                    </p:anim>
                                    <p:anim calcmode="lin" valueType="num">
                                      <p:cBhvr>
                                        <p:cTn id="44" dur="2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fade">
                                      <p:cBhvr>
                                        <p:cTn id="49" dur="2000"/>
                                        <p:tgtEl>
                                          <p:spTgt spid="6"/>
                                        </p:tgtEl>
                                      </p:cBhvr>
                                    </p:animEffect>
                                    <p:anim calcmode="lin" valueType="num">
                                      <p:cBhvr>
                                        <p:cTn id="50" dur="2000" fill="hold"/>
                                        <p:tgtEl>
                                          <p:spTgt spid="6"/>
                                        </p:tgtEl>
                                        <p:attrNameLst>
                                          <p:attrName>ppt_x</p:attrName>
                                        </p:attrNameLst>
                                      </p:cBhvr>
                                      <p:tavLst>
                                        <p:tav tm="0">
                                          <p:val>
                                            <p:strVal val="#ppt_x"/>
                                          </p:val>
                                        </p:tav>
                                        <p:tav tm="100000">
                                          <p:val>
                                            <p:strVal val="#ppt_x"/>
                                          </p:val>
                                        </p:tav>
                                      </p:tavLst>
                                    </p:anim>
                                    <p:anim calcmode="lin" valueType="num">
                                      <p:cBhvr>
                                        <p:cTn id="51" dur="2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9" grpId="0"/>
      <p:bldP spid="10" grpId="0"/>
      <p:bldP spid="11"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a:extLst>
              <a:ext uri="{FF2B5EF4-FFF2-40B4-BE49-F238E27FC236}">
                <a16:creationId xmlns:a16="http://schemas.microsoft.com/office/drawing/2014/main" id="{CB27651C-4C6C-4EAD-856D-0BA233BB29E1}"/>
              </a:ext>
            </a:extLst>
          </p:cNvPr>
          <p:cNvSpPr txBox="1"/>
          <p:nvPr/>
        </p:nvSpPr>
        <p:spPr>
          <a:xfrm>
            <a:off x="1302328" y="220557"/>
            <a:ext cx="8534400" cy="646331"/>
          </a:xfrm>
          <a:prstGeom prst="rect">
            <a:avLst/>
          </a:prstGeom>
          <a:noFill/>
        </p:spPr>
        <p:txBody>
          <a:bodyPr wrap="square" rtlCol="0">
            <a:spAutoFit/>
          </a:bodyPr>
          <a:lstStyle/>
          <a:p>
            <a:pPr marL="342900" indent="-342900">
              <a:buFont typeface="+mj-lt"/>
              <a:buAutoNum type="arabicPeriod" startAt="3"/>
            </a:pPr>
            <a:r>
              <a:rPr lang="de-DE" b="1" u="sng" dirty="0"/>
              <a:t>Informationen zur Genehmigung der Fachaufgabe im Einsatzgebiet und zum Report (offizielle Informationen der IHK)</a:t>
            </a:r>
          </a:p>
        </p:txBody>
      </p:sp>
      <p:sp>
        <p:nvSpPr>
          <p:cNvPr id="4" name="Textfeld 3">
            <a:extLst>
              <a:ext uri="{FF2B5EF4-FFF2-40B4-BE49-F238E27FC236}">
                <a16:creationId xmlns:a16="http://schemas.microsoft.com/office/drawing/2014/main" id="{56BD44AC-E37A-45AC-A652-5137F7AED014}"/>
              </a:ext>
            </a:extLst>
          </p:cNvPr>
          <p:cNvSpPr txBox="1"/>
          <p:nvPr/>
        </p:nvSpPr>
        <p:spPr>
          <a:xfrm>
            <a:off x="981940" y="918559"/>
            <a:ext cx="11007437" cy="276999"/>
          </a:xfrm>
          <a:prstGeom prst="rect">
            <a:avLst/>
          </a:prstGeom>
          <a:noFill/>
        </p:spPr>
        <p:txBody>
          <a:bodyPr wrap="square" rtlCol="0">
            <a:spAutoFit/>
          </a:bodyPr>
          <a:lstStyle/>
          <a:p>
            <a:r>
              <a:rPr lang="de-DE" sz="1200" dirty="0">
                <a:hlinkClick r:id="rId2"/>
              </a:rPr>
              <a:t>https://www.frankfurt-main.ihk.de/blueprint/servlet/resource/blob/5364922/036a526c551d3f68666cfb39c77bf642/industriekaufmann-frau-information-report-data.pdf</a:t>
            </a:r>
            <a:endParaRPr lang="de-DE" sz="1200" dirty="0"/>
          </a:p>
        </p:txBody>
      </p:sp>
      <p:sp>
        <p:nvSpPr>
          <p:cNvPr id="6" name="Textfeld 5">
            <a:extLst>
              <a:ext uri="{FF2B5EF4-FFF2-40B4-BE49-F238E27FC236}">
                <a16:creationId xmlns:a16="http://schemas.microsoft.com/office/drawing/2014/main" id="{6D462244-F6CB-41AB-A87B-3326BD2D1C63}"/>
              </a:ext>
            </a:extLst>
          </p:cNvPr>
          <p:cNvSpPr txBox="1"/>
          <p:nvPr/>
        </p:nvSpPr>
        <p:spPr>
          <a:xfrm>
            <a:off x="711199" y="1247229"/>
            <a:ext cx="11278177" cy="1569660"/>
          </a:xfrm>
          <a:prstGeom prst="rect">
            <a:avLst/>
          </a:prstGeom>
          <a:noFill/>
        </p:spPr>
        <p:txBody>
          <a:bodyPr wrap="square" rtlCol="0">
            <a:spAutoFit/>
          </a:bodyPr>
          <a:lstStyle/>
          <a:p>
            <a:r>
              <a:rPr lang="de-DE" sz="1600" dirty="0"/>
              <a:t>Im Prüfungsbereich Einsatzgebiet soll der Prüfling in einer Präsentation und einem Fachgespräch </a:t>
            </a:r>
            <a:br>
              <a:rPr lang="de-DE" sz="1600" dirty="0"/>
            </a:br>
            <a:r>
              <a:rPr lang="de-DE" sz="1600" dirty="0"/>
              <a:t>über eine selbständig durchgeführte Fachaufgabe in einem Einsatzgebiet zeigen, </a:t>
            </a:r>
            <a:br>
              <a:rPr lang="de-DE" sz="1600" dirty="0"/>
            </a:br>
            <a:r>
              <a:rPr lang="de-DE" sz="1600" dirty="0"/>
              <a:t>dass er komplexe Fachaufgaben und </a:t>
            </a:r>
            <a:r>
              <a:rPr lang="de-DE" sz="1600" b="1" dirty="0">
                <a:solidFill>
                  <a:srgbClr val="FF0000"/>
                </a:solidFill>
              </a:rPr>
              <a:t>ganzheitliche Geschäftsprozesse </a:t>
            </a:r>
            <a:r>
              <a:rPr lang="de-DE" sz="1600" dirty="0"/>
              <a:t>beherrscht und </a:t>
            </a:r>
            <a:r>
              <a:rPr lang="de-DE" sz="1600" b="1" dirty="0">
                <a:solidFill>
                  <a:srgbClr val="FF0000"/>
                </a:solidFill>
              </a:rPr>
              <a:t>Problemlösungen</a:t>
            </a:r>
            <a:r>
              <a:rPr lang="de-DE" sz="1600" dirty="0"/>
              <a:t> in der Praxis erarbeiten kann. </a:t>
            </a:r>
          </a:p>
          <a:p>
            <a:endParaRPr lang="de-DE" sz="1600" dirty="0"/>
          </a:p>
          <a:p>
            <a:r>
              <a:rPr lang="de-DE" sz="1600" dirty="0"/>
              <a:t>Laut Verordnung zum Industriekaufmann/-frau kommen als geeignetes Einsatzgebiet Prozesse aus folgenden Bereichen in Betracht (andere Einsatzgebiete sind zulässig, wenn in ihnen Fertigkeiten und Kenntnisse vermittelt werden konnten):</a:t>
            </a:r>
          </a:p>
        </p:txBody>
      </p:sp>
      <p:graphicFrame>
        <p:nvGraphicFramePr>
          <p:cNvPr id="2" name="Tabelle 8">
            <a:extLst>
              <a:ext uri="{FF2B5EF4-FFF2-40B4-BE49-F238E27FC236}">
                <a16:creationId xmlns:a16="http://schemas.microsoft.com/office/drawing/2014/main" id="{2A1A2CF6-F5BF-484D-B1AC-A9AF0F2EF8EC}"/>
              </a:ext>
            </a:extLst>
          </p:cNvPr>
          <p:cNvGraphicFramePr>
            <a:graphicFrameLocks noGrp="1"/>
          </p:cNvGraphicFramePr>
          <p:nvPr>
            <p:extLst>
              <p:ext uri="{D42A27DB-BD31-4B8C-83A1-F6EECF244321}">
                <p14:modId xmlns:p14="http://schemas.microsoft.com/office/powerpoint/2010/main" val="3420394873"/>
              </p:ext>
            </p:extLst>
          </p:nvPr>
        </p:nvGraphicFramePr>
        <p:xfrm>
          <a:off x="795769" y="2932570"/>
          <a:ext cx="10896025" cy="3006871"/>
        </p:xfrm>
        <a:graphic>
          <a:graphicData uri="http://schemas.openxmlformats.org/drawingml/2006/table">
            <a:tbl>
              <a:tblPr firstRow="1" bandRow="1">
                <a:tableStyleId>{5C22544A-7EE6-4342-B048-85BDC9FD1C3A}</a:tableStyleId>
              </a:tblPr>
              <a:tblGrid>
                <a:gridCol w="1556575">
                  <a:extLst>
                    <a:ext uri="{9D8B030D-6E8A-4147-A177-3AD203B41FA5}">
                      <a16:colId xmlns:a16="http://schemas.microsoft.com/office/drawing/2014/main" val="1150919589"/>
                    </a:ext>
                  </a:extLst>
                </a:gridCol>
                <a:gridCol w="1556575">
                  <a:extLst>
                    <a:ext uri="{9D8B030D-6E8A-4147-A177-3AD203B41FA5}">
                      <a16:colId xmlns:a16="http://schemas.microsoft.com/office/drawing/2014/main" val="3346779686"/>
                    </a:ext>
                  </a:extLst>
                </a:gridCol>
                <a:gridCol w="1556575">
                  <a:extLst>
                    <a:ext uri="{9D8B030D-6E8A-4147-A177-3AD203B41FA5}">
                      <a16:colId xmlns:a16="http://schemas.microsoft.com/office/drawing/2014/main" val="3902820744"/>
                    </a:ext>
                  </a:extLst>
                </a:gridCol>
                <a:gridCol w="1666420">
                  <a:extLst>
                    <a:ext uri="{9D8B030D-6E8A-4147-A177-3AD203B41FA5}">
                      <a16:colId xmlns:a16="http://schemas.microsoft.com/office/drawing/2014/main" val="895606187"/>
                    </a:ext>
                  </a:extLst>
                </a:gridCol>
                <a:gridCol w="1773382">
                  <a:extLst>
                    <a:ext uri="{9D8B030D-6E8A-4147-A177-3AD203B41FA5}">
                      <a16:colId xmlns:a16="http://schemas.microsoft.com/office/drawing/2014/main" val="335531436"/>
                    </a:ext>
                  </a:extLst>
                </a:gridCol>
                <a:gridCol w="1229923">
                  <a:extLst>
                    <a:ext uri="{9D8B030D-6E8A-4147-A177-3AD203B41FA5}">
                      <a16:colId xmlns:a16="http://schemas.microsoft.com/office/drawing/2014/main" val="3222789169"/>
                    </a:ext>
                  </a:extLst>
                </a:gridCol>
                <a:gridCol w="1556575">
                  <a:extLst>
                    <a:ext uri="{9D8B030D-6E8A-4147-A177-3AD203B41FA5}">
                      <a16:colId xmlns:a16="http://schemas.microsoft.com/office/drawing/2014/main" val="2931446131"/>
                    </a:ext>
                  </a:extLst>
                </a:gridCol>
              </a:tblGrid>
              <a:tr h="542787">
                <a:tc>
                  <a:txBody>
                    <a:bodyPr/>
                    <a:lstStyle/>
                    <a:p>
                      <a:pPr algn="ctr"/>
                      <a:r>
                        <a:rPr lang="de-DE" sz="1400" dirty="0">
                          <a:solidFill>
                            <a:schemeClr val="tx1"/>
                          </a:solidFill>
                        </a:rPr>
                        <a:t>Marketing /Absatz</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de-DE" sz="1400" dirty="0">
                          <a:solidFill>
                            <a:schemeClr val="tx1"/>
                          </a:solidFill>
                        </a:rPr>
                        <a:t>Einkauf / Lager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de-DE" sz="1400" dirty="0">
                          <a:solidFill>
                            <a:schemeClr val="tx1"/>
                          </a:solidFill>
                        </a:rPr>
                        <a:t>Personal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de-DE" sz="1400" dirty="0">
                          <a:solidFill>
                            <a:schemeClr val="tx1"/>
                          </a:solidFill>
                        </a:rPr>
                        <a:t>Leistungserstellung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de-DE" sz="1400" dirty="0">
                          <a:solidFill>
                            <a:schemeClr val="tx1"/>
                          </a:solidFill>
                        </a:rPr>
                        <a:t>Leistungsabrechnung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ctr"/>
                      <a:r>
                        <a:rPr lang="de-DE" sz="1400" dirty="0">
                          <a:solidFill>
                            <a:schemeClr val="tx1"/>
                          </a:solidFill>
                        </a:rPr>
                        <a:t>Andere Aufgaben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de-DE" sz="14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5672092"/>
                  </a:ext>
                </a:extLst>
              </a:tr>
              <a:tr h="391444">
                <a:tc>
                  <a:txBody>
                    <a:bodyPr/>
                    <a:lstStyle/>
                    <a:p>
                      <a:pPr algn="ctr"/>
                      <a:r>
                        <a:rPr lang="de-DE" sz="1400" dirty="0">
                          <a:solidFill>
                            <a:schemeClr val="tx1"/>
                          </a:solidFill>
                        </a:rPr>
                        <a:t>Vertrieb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de-DE" sz="1400" dirty="0">
                          <a:solidFill>
                            <a:schemeClr val="tx1"/>
                          </a:solidFill>
                        </a:rPr>
                        <a:t>Elektronische Beschaffung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de-DE" sz="1400" dirty="0">
                          <a:solidFill>
                            <a:schemeClr val="tx1"/>
                          </a:solidFill>
                        </a:rPr>
                        <a:t>Mitarbeiter-förderung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de-DE" sz="1400" dirty="0">
                          <a:solidFill>
                            <a:schemeClr val="tx1"/>
                          </a:solidFill>
                        </a:rPr>
                        <a:t>Arbeitsvorbereitung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de-DE" sz="1400" dirty="0">
                          <a:solidFill>
                            <a:schemeClr val="tx1"/>
                          </a:solidFill>
                        </a:rPr>
                        <a:t>Kostenrechnungs-systeme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de-DE" sz="1400" dirty="0">
                          <a:solidFill>
                            <a:schemeClr val="tx1"/>
                          </a:solidFill>
                        </a:rPr>
                        <a:t>Produkt-management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de-DE" sz="1400" dirty="0">
                          <a:solidFill>
                            <a:schemeClr val="tx1"/>
                          </a:solidFill>
                        </a:rPr>
                        <a:t>Qualitäts-management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60492876"/>
                  </a:ext>
                </a:extLst>
              </a:tr>
              <a:tr h="391444">
                <a:tc>
                  <a:txBody>
                    <a:bodyPr/>
                    <a:lstStyle/>
                    <a:p>
                      <a:pPr algn="ctr"/>
                      <a:r>
                        <a:rPr lang="de-DE" sz="1400" dirty="0">
                          <a:solidFill>
                            <a:schemeClr val="tx1"/>
                          </a:solidFill>
                        </a:rPr>
                        <a:t>Außendienst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de-DE" sz="1400" dirty="0">
                          <a:solidFill>
                            <a:schemeClr val="tx1"/>
                          </a:solidFill>
                        </a:rPr>
                        <a:t>Ausschreibungen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de-DE" sz="1400" dirty="0">
                          <a:solidFill>
                            <a:schemeClr val="tx1"/>
                          </a:solidFill>
                        </a:rPr>
                        <a:t>Personalmarketing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de-DE" sz="1400" dirty="0">
                          <a:solidFill>
                            <a:schemeClr val="tx1"/>
                          </a:solidFill>
                        </a:rPr>
                        <a:t>Investitionsplanung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de-DE" sz="1400" dirty="0">
                          <a:solidFill>
                            <a:schemeClr val="tx1"/>
                          </a:solidFill>
                        </a:rPr>
                        <a:t>Projektabrechnung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de-DE" sz="1400" dirty="0">
                          <a:solidFill>
                            <a:schemeClr val="tx1"/>
                          </a:solidFill>
                        </a:rPr>
                        <a:t>E-Commerce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de-DE" sz="1400" dirty="0">
                          <a:solidFill>
                            <a:schemeClr val="tx1"/>
                          </a:solidFill>
                        </a:rPr>
                        <a:t>Büro-kommunikation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24458249"/>
                  </a:ext>
                </a:extLst>
              </a:tr>
              <a:tr h="391444">
                <a:tc>
                  <a:txBody>
                    <a:bodyPr/>
                    <a:lstStyle/>
                    <a:p>
                      <a:pPr algn="ctr"/>
                      <a:r>
                        <a:rPr lang="de-DE" sz="1400" dirty="0">
                          <a:solidFill>
                            <a:schemeClr val="tx1"/>
                          </a:solidFill>
                        </a:rPr>
                        <a:t>Export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de-DE" sz="1400" dirty="0">
                          <a:solidFill>
                            <a:schemeClr val="tx1"/>
                          </a:solidFill>
                        </a:rPr>
                        <a:t>Lagerlogistik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de-DE" sz="1400" dirty="0">
                          <a:solidFill>
                            <a:schemeClr val="tx1"/>
                          </a:solidFill>
                        </a:rPr>
                        <a:t>Entgeltsysteme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de-DE" sz="1400" dirty="0">
                          <a:solidFill>
                            <a:schemeClr val="tx1"/>
                          </a:solidFill>
                        </a:rPr>
                        <a:t>Technik, Technologie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de-DE" sz="1400" dirty="0">
                          <a:solidFill>
                            <a:schemeClr val="tx1"/>
                          </a:solidFill>
                        </a:rPr>
                        <a:t>Beteiligungs-verwaltung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de-DE" sz="1400" dirty="0">
                          <a:solidFill>
                            <a:schemeClr val="tx1"/>
                          </a:solidFill>
                        </a:rPr>
                        <a:t>Kunden-projekte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de-DE" sz="1400" dirty="0">
                          <a:solidFill>
                            <a:schemeClr val="tx1"/>
                          </a:solidFill>
                        </a:rPr>
                        <a:t>Informations-technologie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6471240"/>
                  </a:ext>
                </a:extLst>
              </a:tr>
              <a:tr h="391444">
                <a:tc>
                  <a:txBody>
                    <a:bodyPr/>
                    <a:lstStyle/>
                    <a:p>
                      <a:pPr algn="ctr"/>
                      <a:r>
                        <a:rPr lang="de-DE" sz="1400" dirty="0">
                          <a:solidFill>
                            <a:schemeClr val="tx1"/>
                          </a:solidFill>
                        </a:rPr>
                        <a:t>Werbung, </a:t>
                      </a:r>
                    </a:p>
                    <a:p>
                      <a:pPr algn="ctr"/>
                      <a:r>
                        <a:rPr lang="de-DE" sz="1400" dirty="0">
                          <a:solidFill>
                            <a:schemeClr val="tx1"/>
                          </a:solidFill>
                        </a:rPr>
                        <a:t>Sales Promotion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de-DE" sz="14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de-DE" sz="1400" dirty="0">
                          <a:solidFill>
                            <a:schemeClr val="tx1"/>
                          </a:solidFill>
                        </a:rPr>
                        <a:t>Arbeitsstudien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de-DE" sz="1400" dirty="0">
                          <a:solidFill>
                            <a:schemeClr val="tx1"/>
                          </a:solidFill>
                        </a:rPr>
                        <a:t>Produktentwicklung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de-DE" sz="14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de-DE" sz="1400" dirty="0">
                          <a:solidFill>
                            <a:schemeClr val="tx1"/>
                          </a:solidFill>
                        </a:rPr>
                        <a:t>Logistik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de-DE" sz="1400" dirty="0">
                          <a:solidFill>
                            <a:schemeClr val="tx1"/>
                          </a:solidFill>
                        </a:rPr>
                        <a:t>Organisation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73397946"/>
                  </a:ext>
                </a:extLst>
              </a:tr>
              <a:tr h="391444">
                <a:tc>
                  <a:txBody>
                    <a:bodyPr/>
                    <a:lstStyle/>
                    <a:p>
                      <a:pPr algn="ctr"/>
                      <a:endParaRPr lang="de-DE" sz="14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de-DE" sz="14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de-DE" sz="14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de-DE" sz="14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de-DE" sz="14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de-DE" sz="1400" dirty="0">
                          <a:solidFill>
                            <a:schemeClr val="tx1"/>
                          </a:solidFill>
                        </a:rPr>
                        <a:t>Controlling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de-DE" sz="1400" dirty="0">
                          <a:solidFill>
                            <a:schemeClr val="tx1"/>
                          </a:solidFill>
                        </a:rPr>
                        <a:t>Franchising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38519240"/>
                  </a:ext>
                </a:extLst>
              </a:tr>
            </a:tbl>
          </a:graphicData>
        </a:graphic>
      </p:graphicFrame>
    </p:spTree>
    <p:extLst>
      <p:ext uri="{BB962C8B-B14F-4D97-AF65-F5344CB8AC3E}">
        <p14:creationId xmlns:p14="http://schemas.microsoft.com/office/powerpoint/2010/main" val="1872113115"/>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ppt_x</p:attrName>
                                        </p:attrNameLst>
                                      </p:cBhvr>
                                      <p:tavLst>
                                        <p:tav tm="0">
                                          <p:val>
                                            <p:strVal val="#ppt_x"/>
                                          </p:val>
                                        </p:tav>
                                        <p:tav tm="100000">
                                          <p:val>
                                            <p:strVal val="#ppt_x"/>
                                          </p:val>
                                        </p:tav>
                                      </p:tavLst>
                                    </p:anim>
                                    <p:anim calcmode="lin" valueType="num">
                                      <p:cBhvr>
                                        <p:cTn id="9" dur="2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2000"/>
                                        <p:tgtEl>
                                          <p:spTgt spid="6"/>
                                        </p:tgtEl>
                                      </p:cBhvr>
                                    </p:animEffect>
                                    <p:anim calcmode="lin" valueType="num">
                                      <p:cBhvr>
                                        <p:cTn id="15" dur="2000" fill="hold"/>
                                        <p:tgtEl>
                                          <p:spTgt spid="6"/>
                                        </p:tgtEl>
                                        <p:attrNameLst>
                                          <p:attrName>ppt_x</p:attrName>
                                        </p:attrNameLst>
                                      </p:cBhvr>
                                      <p:tavLst>
                                        <p:tav tm="0">
                                          <p:val>
                                            <p:strVal val="#ppt_x"/>
                                          </p:val>
                                        </p:tav>
                                        <p:tav tm="100000">
                                          <p:val>
                                            <p:strVal val="#ppt_x"/>
                                          </p:val>
                                        </p:tav>
                                      </p:tavLst>
                                    </p:anim>
                                    <p:anim calcmode="lin" valueType="num">
                                      <p:cBhvr>
                                        <p:cTn id="16" dur="2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2000" fill="hold"/>
                                        <p:tgtEl>
                                          <p:spTgt spid="2"/>
                                        </p:tgtEl>
                                        <p:attrNameLst>
                                          <p:attrName>ppt_w</p:attrName>
                                        </p:attrNameLst>
                                      </p:cBhvr>
                                      <p:tavLst>
                                        <p:tav tm="0">
                                          <p:val>
                                            <p:fltVal val="0"/>
                                          </p:val>
                                        </p:tav>
                                        <p:tav tm="100000">
                                          <p:val>
                                            <p:strVal val="#ppt_w"/>
                                          </p:val>
                                        </p:tav>
                                      </p:tavLst>
                                    </p:anim>
                                    <p:anim calcmode="lin" valueType="num">
                                      <p:cBhvr>
                                        <p:cTn id="22" dur="2000" fill="hold"/>
                                        <p:tgtEl>
                                          <p:spTgt spid="2"/>
                                        </p:tgtEl>
                                        <p:attrNameLst>
                                          <p:attrName>ppt_h</p:attrName>
                                        </p:attrNameLst>
                                      </p:cBhvr>
                                      <p:tavLst>
                                        <p:tav tm="0">
                                          <p:val>
                                            <p:fltVal val="0"/>
                                          </p:val>
                                        </p:tav>
                                        <p:tav tm="100000">
                                          <p:val>
                                            <p:strVal val="#ppt_h"/>
                                          </p:val>
                                        </p:tav>
                                      </p:tavLst>
                                    </p:anim>
                                    <p:animEffect transition="in" filter="fade">
                                      <p:cBhvr>
                                        <p:cTn id="23"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a:extLst>
              <a:ext uri="{FF2B5EF4-FFF2-40B4-BE49-F238E27FC236}">
                <a16:creationId xmlns:a16="http://schemas.microsoft.com/office/drawing/2014/main" id="{CB27651C-4C6C-4EAD-856D-0BA233BB29E1}"/>
              </a:ext>
            </a:extLst>
          </p:cNvPr>
          <p:cNvSpPr txBox="1"/>
          <p:nvPr/>
        </p:nvSpPr>
        <p:spPr>
          <a:xfrm>
            <a:off x="1302328" y="220557"/>
            <a:ext cx="8534400" cy="646331"/>
          </a:xfrm>
          <a:prstGeom prst="rect">
            <a:avLst/>
          </a:prstGeom>
          <a:noFill/>
        </p:spPr>
        <p:txBody>
          <a:bodyPr wrap="square" rtlCol="0">
            <a:spAutoFit/>
          </a:bodyPr>
          <a:lstStyle/>
          <a:p>
            <a:pPr marL="342900" indent="-342900">
              <a:buFont typeface="+mj-lt"/>
              <a:buAutoNum type="arabicPeriod" startAt="3"/>
            </a:pPr>
            <a:r>
              <a:rPr lang="de-DE" b="1" u="sng" dirty="0"/>
              <a:t>Informationen zur Genehmigung der Fachaufgabe im Einsatzgebiet und zum Report (offizielle Informationen der IHK)</a:t>
            </a:r>
          </a:p>
        </p:txBody>
      </p:sp>
      <p:sp>
        <p:nvSpPr>
          <p:cNvPr id="4" name="Textfeld 3">
            <a:extLst>
              <a:ext uri="{FF2B5EF4-FFF2-40B4-BE49-F238E27FC236}">
                <a16:creationId xmlns:a16="http://schemas.microsoft.com/office/drawing/2014/main" id="{56BD44AC-E37A-45AC-A652-5137F7AED014}"/>
              </a:ext>
            </a:extLst>
          </p:cNvPr>
          <p:cNvSpPr txBox="1"/>
          <p:nvPr/>
        </p:nvSpPr>
        <p:spPr>
          <a:xfrm>
            <a:off x="981940" y="918559"/>
            <a:ext cx="11007437" cy="276999"/>
          </a:xfrm>
          <a:prstGeom prst="rect">
            <a:avLst/>
          </a:prstGeom>
          <a:noFill/>
        </p:spPr>
        <p:txBody>
          <a:bodyPr wrap="square" rtlCol="0">
            <a:spAutoFit/>
          </a:bodyPr>
          <a:lstStyle/>
          <a:p>
            <a:r>
              <a:rPr lang="de-DE" sz="1200" dirty="0">
                <a:hlinkClick r:id="rId2"/>
              </a:rPr>
              <a:t>https://www.frankfurt-main.ihk.de/blueprint/servlet/resource/blob/5364922/036a526c551d3f68666cfb39c77bf642/industriekaufmann-frau-information-report-data.pdf</a:t>
            </a:r>
            <a:endParaRPr lang="de-DE" sz="1200" dirty="0"/>
          </a:p>
        </p:txBody>
      </p:sp>
      <p:sp>
        <p:nvSpPr>
          <p:cNvPr id="6" name="Textfeld 5">
            <a:extLst>
              <a:ext uri="{FF2B5EF4-FFF2-40B4-BE49-F238E27FC236}">
                <a16:creationId xmlns:a16="http://schemas.microsoft.com/office/drawing/2014/main" id="{6D462244-F6CB-41AB-A87B-3326BD2D1C63}"/>
              </a:ext>
            </a:extLst>
          </p:cNvPr>
          <p:cNvSpPr txBox="1"/>
          <p:nvPr/>
        </p:nvSpPr>
        <p:spPr>
          <a:xfrm>
            <a:off x="981940" y="1247229"/>
            <a:ext cx="10366664" cy="4247317"/>
          </a:xfrm>
          <a:prstGeom prst="rect">
            <a:avLst/>
          </a:prstGeom>
          <a:noFill/>
        </p:spPr>
        <p:txBody>
          <a:bodyPr wrap="square" rtlCol="0">
            <a:spAutoFit/>
          </a:bodyPr>
          <a:lstStyle/>
          <a:p>
            <a:r>
              <a:rPr lang="de-DE" dirty="0"/>
              <a:t>Die Einstellung des Antrages zur Genehmigung der Fachaufgabe im Einsatzgebiet sowie die Reportdokumentation erfolgt elektronisch über unsere Internetseite: </a:t>
            </a:r>
            <a:r>
              <a:rPr lang="de-DE" dirty="0">
                <a:hlinkClick r:id="rId3"/>
              </a:rPr>
              <a:t>https://fw.cic.cc/ihk/FrankfurtAmMain.html </a:t>
            </a:r>
            <a:endParaRPr lang="de-DE" dirty="0"/>
          </a:p>
          <a:p>
            <a:r>
              <a:rPr lang="de-DE" dirty="0"/>
              <a:t>Die Zugangsdaten werden den Prüfungsteilnehmern nach Anmeldeschluss zugesandt. </a:t>
            </a:r>
          </a:p>
          <a:p>
            <a:endParaRPr lang="de-DE" dirty="0"/>
          </a:p>
          <a:p>
            <a:r>
              <a:rPr lang="de-DE" dirty="0"/>
              <a:t>Die Genehmigung bzw. Ablehnung durch den Prüfungsausschuss erfolgt ebenfalls elektronisch. Bei der Anmeldung im System muss der Prüfungsteilnehmer auch die Email-Adresse des zuständigen Ausbilders angeben, damit dieser über sämtliche Aktivitäten automatisch per Email informiert wird. </a:t>
            </a:r>
          </a:p>
          <a:p>
            <a:endParaRPr lang="de-DE" dirty="0"/>
          </a:p>
          <a:p>
            <a:r>
              <a:rPr lang="de-DE" dirty="0"/>
              <a:t>Nach Genehmigung der Fachaufgabe erstellen die Prüfungsteilnehmer einen Report als Basis für die Präsentation und das Fachgespräch. Der Report muss als PDF-Datei eingestellt werden. Er soll maximal 5 DIN-A4-Seiten plus betriebliche Anlagen umfassen (formale Hinweise für die Erstellung des Reports: 35 Zeilen pro Seite - ca. 90 Zeichen pro Zeile – Zeilenabstand 1,5-fach - Schriftgrad 10). Der Report soll gegliedert sein und die Aufgabenstellung, die Arbeitsschritte bei der Durchführung, die notwendigen Koordinierungsprozesse und das Ergebnis beinhalten.</a:t>
            </a:r>
          </a:p>
        </p:txBody>
      </p:sp>
    </p:spTree>
    <p:extLst>
      <p:ext uri="{BB962C8B-B14F-4D97-AF65-F5344CB8AC3E}">
        <p14:creationId xmlns:p14="http://schemas.microsoft.com/office/powerpoint/2010/main" val="2268777220"/>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ppt_x</p:attrName>
                                        </p:attrNameLst>
                                      </p:cBhvr>
                                      <p:tavLst>
                                        <p:tav tm="0">
                                          <p:val>
                                            <p:strVal val="#ppt_x"/>
                                          </p:val>
                                        </p:tav>
                                        <p:tav tm="100000">
                                          <p:val>
                                            <p:strVal val="#ppt_x"/>
                                          </p:val>
                                        </p:tav>
                                      </p:tavLst>
                                    </p:anim>
                                    <p:anim calcmode="lin" valueType="num">
                                      <p:cBhvr>
                                        <p:cTn id="9" dur="2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a:extLst>
              <a:ext uri="{FF2B5EF4-FFF2-40B4-BE49-F238E27FC236}">
                <a16:creationId xmlns:a16="http://schemas.microsoft.com/office/drawing/2014/main" id="{CB27651C-4C6C-4EAD-856D-0BA233BB29E1}"/>
              </a:ext>
            </a:extLst>
          </p:cNvPr>
          <p:cNvSpPr txBox="1"/>
          <p:nvPr/>
        </p:nvSpPr>
        <p:spPr>
          <a:xfrm>
            <a:off x="1302328" y="220557"/>
            <a:ext cx="8534400" cy="646331"/>
          </a:xfrm>
          <a:prstGeom prst="rect">
            <a:avLst/>
          </a:prstGeom>
          <a:noFill/>
        </p:spPr>
        <p:txBody>
          <a:bodyPr wrap="square" rtlCol="0">
            <a:spAutoFit/>
          </a:bodyPr>
          <a:lstStyle/>
          <a:p>
            <a:pPr marL="342900" indent="-342900">
              <a:buFont typeface="+mj-lt"/>
              <a:buAutoNum type="arabicPeriod" startAt="3"/>
            </a:pPr>
            <a:r>
              <a:rPr lang="de-DE" b="1" u="sng" dirty="0"/>
              <a:t>Informationen zur Genehmigung der Fachaufgabe im Einsatzgebiet und zum Report (offizielle Informationen der IHK)</a:t>
            </a:r>
          </a:p>
        </p:txBody>
      </p:sp>
      <p:sp>
        <p:nvSpPr>
          <p:cNvPr id="4" name="Textfeld 3">
            <a:extLst>
              <a:ext uri="{FF2B5EF4-FFF2-40B4-BE49-F238E27FC236}">
                <a16:creationId xmlns:a16="http://schemas.microsoft.com/office/drawing/2014/main" id="{56BD44AC-E37A-45AC-A652-5137F7AED014}"/>
              </a:ext>
            </a:extLst>
          </p:cNvPr>
          <p:cNvSpPr txBox="1"/>
          <p:nvPr/>
        </p:nvSpPr>
        <p:spPr>
          <a:xfrm>
            <a:off x="981940" y="918559"/>
            <a:ext cx="11007437" cy="276999"/>
          </a:xfrm>
          <a:prstGeom prst="rect">
            <a:avLst/>
          </a:prstGeom>
          <a:noFill/>
        </p:spPr>
        <p:txBody>
          <a:bodyPr wrap="square" rtlCol="0">
            <a:spAutoFit/>
          </a:bodyPr>
          <a:lstStyle/>
          <a:p>
            <a:r>
              <a:rPr lang="de-DE" sz="1200" dirty="0">
                <a:hlinkClick r:id="rId2"/>
              </a:rPr>
              <a:t>https://www.frankfurt-main.ihk.de/blueprint/servlet/resource/blob/5364922/036a526c551d3f68666cfb39c77bf642/industriekaufmann-frau-information-report-data.pdf</a:t>
            </a:r>
            <a:endParaRPr lang="de-DE" sz="1200" dirty="0"/>
          </a:p>
        </p:txBody>
      </p:sp>
      <p:sp>
        <p:nvSpPr>
          <p:cNvPr id="6" name="Textfeld 5">
            <a:extLst>
              <a:ext uri="{FF2B5EF4-FFF2-40B4-BE49-F238E27FC236}">
                <a16:creationId xmlns:a16="http://schemas.microsoft.com/office/drawing/2014/main" id="{6D462244-F6CB-41AB-A87B-3326BD2D1C63}"/>
              </a:ext>
            </a:extLst>
          </p:cNvPr>
          <p:cNvSpPr txBox="1"/>
          <p:nvPr/>
        </p:nvSpPr>
        <p:spPr>
          <a:xfrm>
            <a:off x="695613" y="1524320"/>
            <a:ext cx="11108460" cy="2862322"/>
          </a:xfrm>
          <a:prstGeom prst="rect">
            <a:avLst/>
          </a:prstGeom>
          <a:noFill/>
        </p:spPr>
        <p:txBody>
          <a:bodyPr wrap="square" rtlCol="0">
            <a:spAutoFit/>
          </a:bodyPr>
          <a:lstStyle/>
          <a:p>
            <a:r>
              <a:rPr lang="de-DE" dirty="0"/>
              <a:t>Ablaufplan am Beispiel der Abschlussprüfung Sommer 2022</a:t>
            </a:r>
          </a:p>
          <a:p>
            <a:endParaRPr lang="de-DE" dirty="0"/>
          </a:p>
          <a:p>
            <a:pPr marL="342900" indent="-342900">
              <a:buAutoNum type="arabicPeriod"/>
              <a:tabLst>
                <a:tab pos="8248650" algn="l"/>
              </a:tabLst>
            </a:pPr>
            <a:r>
              <a:rPr lang="de-DE" dirty="0"/>
              <a:t>Anmeldeschluss: 	01.02.2022 </a:t>
            </a:r>
          </a:p>
          <a:p>
            <a:pPr marL="342900" indent="-342900">
              <a:buAutoNum type="arabicPeriod"/>
            </a:pPr>
            <a:r>
              <a:rPr lang="de-DE" dirty="0"/>
              <a:t>Mitteilung der Zugangsdaten für die Auszubildenden über die Ausbildungsstätten bis 10.03.2022 </a:t>
            </a:r>
          </a:p>
          <a:p>
            <a:pPr marL="342900" indent="-342900">
              <a:buAutoNum type="arabicPeriod"/>
              <a:tabLst>
                <a:tab pos="8248650" algn="l"/>
              </a:tabLst>
            </a:pPr>
            <a:r>
              <a:rPr lang="de-DE" dirty="0"/>
              <a:t>Einstellen der Anträge zur Genehmigung der Fachaufgaben: 	11.03.2022 bis 16.03.2022 </a:t>
            </a:r>
          </a:p>
          <a:p>
            <a:pPr marL="342900" indent="-342900">
              <a:buAutoNum type="arabicPeriod"/>
              <a:tabLst>
                <a:tab pos="8248650" algn="l"/>
              </a:tabLst>
            </a:pPr>
            <a:r>
              <a:rPr lang="de-DE" dirty="0"/>
              <a:t>Genehmigung der Anträge durch den Prüfungsausschuss: 	18.03.2022 bis 23.03.2022 </a:t>
            </a:r>
          </a:p>
          <a:p>
            <a:pPr marL="342900" indent="-342900">
              <a:buAutoNum type="arabicPeriod"/>
              <a:tabLst>
                <a:tab pos="8248650" algn="l"/>
              </a:tabLst>
            </a:pPr>
            <a:r>
              <a:rPr lang="de-DE" dirty="0"/>
              <a:t>Mitteilung der Genehmigung/Ablehnung: 	28.03.2022 bis 31.03.2022 </a:t>
            </a:r>
          </a:p>
          <a:p>
            <a:pPr marL="342900" indent="-342900">
              <a:buAutoNum type="arabicPeriod"/>
              <a:tabLst>
                <a:tab pos="8248650" algn="l"/>
              </a:tabLst>
            </a:pPr>
            <a:r>
              <a:rPr lang="de-DE" dirty="0"/>
              <a:t>Einstellen der Reporte: 	bis 10.05.2022 </a:t>
            </a:r>
          </a:p>
          <a:p>
            <a:pPr marL="342900" indent="-342900">
              <a:buAutoNum type="arabicPeriod"/>
              <a:tabLst>
                <a:tab pos="8248650" algn="l"/>
              </a:tabLst>
            </a:pPr>
            <a:r>
              <a:rPr lang="de-DE" dirty="0"/>
              <a:t>Einsicht der Reporte durch den Prüfungsausschuss: 	ab dem 16.05.2022 </a:t>
            </a:r>
          </a:p>
          <a:p>
            <a:pPr marL="342900" indent="-342900">
              <a:buAutoNum type="arabicPeriod"/>
              <a:tabLst>
                <a:tab pos="8248650" algn="l"/>
              </a:tabLst>
            </a:pPr>
            <a:r>
              <a:rPr lang="de-DE" dirty="0"/>
              <a:t>Präsentationen und Fachgespräche: 	27.06.2022 bis 15.07.2022</a:t>
            </a:r>
          </a:p>
        </p:txBody>
      </p:sp>
    </p:spTree>
    <p:extLst>
      <p:ext uri="{BB962C8B-B14F-4D97-AF65-F5344CB8AC3E}">
        <p14:creationId xmlns:p14="http://schemas.microsoft.com/office/powerpoint/2010/main" val="332033873"/>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ppt_x</p:attrName>
                                        </p:attrNameLst>
                                      </p:cBhvr>
                                      <p:tavLst>
                                        <p:tav tm="0">
                                          <p:val>
                                            <p:strVal val="#ppt_x"/>
                                          </p:val>
                                        </p:tav>
                                        <p:tav tm="100000">
                                          <p:val>
                                            <p:strVal val="#ppt_x"/>
                                          </p:val>
                                        </p:tav>
                                      </p:tavLst>
                                    </p:anim>
                                    <p:anim calcmode="lin" valueType="num">
                                      <p:cBhvr>
                                        <p:cTn id="9" dur="2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a:extLst>
              <a:ext uri="{FF2B5EF4-FFF2-40B4-BE49-F238E27FC236}">
                <a16:creationId xmlns:a16="http://schemas.microsoft.com/office/drawing/2014/main" id="{CB27651C-4C6C-4EAD-856D-0BA233BB29E1}"/>
              </a:ext>
            </a:extLst>
          </p:cNvPr>
          <p:cNvSpPr txBox="1"/>
          <p:nvPr/>
        </p:nvSpPr>
        <p:spPr>
          <a:xfrm>
            <a:off x="1302327" y="220557"/>
            <a:ext cx="8155709" cy="369332"/>
          </a:xfrm>
          <a:prstGeom prst="rect">
            <a:avLst/>
          </a:prstGeom>
          <a:noFill/>
        </p:spPr>
        <p:txBody>
          <a:bodyPr wrap="square" rtlCol="0">
            <a:spAutoFit/>
          </a:bodyPr>
          <a:lstStyle/>
          <a:p>
            <a:pPr marL="342900" indent="-342900">
              <a:buFont typeface="+mj-lt"/>
              <a:buAutoNum type="arabicPeriod" startAt="3"/>
            </a:pPr>
            <a:r>
              <a:rPr lang="de-DE" b="1" u="sng" dirty="0"/>
              <a:t>Hinweise zum Antrag und zum Report</a:t>
            </a:r>
          </a:p>
        </p:txBody>
      </p:sp>
      <p:sp>
        <p:nvSpPr>
          <p:cNvPr id="4" name="Textfeld 3">
            <a:extLst>
              <a:ext uri="{FF2B5EF4-FFF2-40B4-BE49-F238E27FC236}">
                <a16:creationId xmlns:a16="http://schemas.microsoft.com/office/drawing/2014/main" id="{56BD44AC-E37A-45AC-A652-5137F7AED014}"/>
              </a:ext>
            </a:extLst>
          </p:cNvPr>
          <p:cNvSpPr txBox="1"/>
          <p:nvPr/>
        </p:nvSpPr>
        <p:spPr>
          <a:xfrm>
            <a:off x="840509" y="778195"/>
            <a:ext cx="9944100" cy="369332"/>
          </a:xfrm>
          <a:prstGeom prst="rect">
            <a:avLst/>
          </a:prstGeom>
          <a:noFill/>
        </p:spPr>
        <p:txBody>
          <a:bodyPr wrap="square" rtlCol="0">
            <a:spAutoFit/>
          </a:bodyPr>
          <a:lstStyle/>
          <a:p>
            <a:r>
              <a:rPr lang="de-DE" dirty="0"/>
              <a:t>Ihr Thema der mündlichen Prüfung muss von Ihrem jeweiligen Prüfungsausschuss genehmigt werden. </a:t>
            </a:r>
          </a:p>
        </p:txBody>
      </p:sp>
      <p:sp>
        <p:nvSpPr>
          <p:cNvPr id="5" name="Textfeld 4">
            <a:extLst>
              <a:ext uri="{FF2B5EF4-FFF2-40B4-BE49-F238E27FC236}">
                <a16:creationId xmlns:a16="http://schemas.microsoft.com/office/drawing/2014/main" id="{6FC8E7E3-9807-47DF-8B1A-C3BAB52BB57D}"/>
              </a:ext>
            </a:extLst>
          </p:cNvPr>
          <p:cNvSpPr txBox="1"/>
          <p:nvPr/>
        </p:nvSpPr>
        <p:spPr>
          <a:xfrm>
            <a:off x="840509" y="1215821"/>
            <a:ext cx="10366664" cy="369332"/>
          </a:xfrm>
          <a:prstGeom prst="rect">
            <a:avLst/>
          </a:prstGeom>
          <a:noFill/>
        </p:spPr>
        <p:txBody>
          <a:bodyPr wrap="square" rtlCol="0">
            <a:spAutoFit/>
          </a:bodyPr>
          <a:lstStyle/>
          <a:p>
            <a:r>
              <a:rPr lang="de-DE" dirty="0"/>
              <a:t>Sie werden von der IHK zu gegebener Zeit aufgefordert, Ihren Antrag auf Genehmigung online einzureichen.  </a:t>
            </a:r>
          </a:p>
        </p:txBody>
      </p:sp>
      <p:sp>
        <p:nvSpPr>
          <p:cNvPr id="6" name="Textfeld 5">
            <a:extLst>
              <a:ext uri="{FF2B5EF4-FFF2-40B4-BE49-F238E27FC236}">
                <a16:creationId xmlns:a16="http://schemas.microsoft.com/office/drawing/2014/main" id="{6D462244-F6CB-41AB-A87B-3326BD2D1C63}"/>
              </a:ext>
            </a:extLst>
          </p:cNvPr>
          <p:cNvSpPr txBox="1"/>
          <p:nvPr/>
        </p:nvSpPr>
        <p:spPr>
          <a:xfrm>
            <a:off x="840509" y="1736574"/>
            <a:ext cx="10366664" cy="923330"/>
          </a:xfrm>
          <a:prstGeom prst="rect">
            <a:avLst/>
          </a:prstGeom>
          <a:noFill/>
        </p:spPr>
        <p:txBody>
          <a:bodyPr wrap="square" rtlCol="0">
            <a:spAutoFit/>
          </a:bodyPr>
          <a:lstStyle/>
          <a:p>
            <a:r>
              <a:rPr lang="de-DE" dirty="0"/>
              <a:t>Machen Sie es Ihrem Prüfungsausschuss leichter und füllen Sie die entsprechenden Masken so aus, </a:t>
            </a:r>
            <a:br>
              <a:rPr lang="de-DE" dirty="0"/>
            </a:br>
            <a:r>
              <a:rPr lang="de-DE" dirty="0"/>
              <a:t>dass eine externe Person sich etwas unter Ihrem Thema vorstellen kann. </a:t>
            </a:r>
            <a:br>
              <a:rPr lang="de-DE" dirty="0"/>
            </a:br>
            <a:r>
              <a:rPr lang="de-DE" dirty="0"/>
              <a:t>Die Masken zeigen Ihnen an, wieviel Zeichen Ihnen noch zur Verfügung stehen. Das kann eine gute Hilfe sein.</a:t>
            </a:r>
          </a:p>
        </p:txBody>
      </p:sp>
      <p:sp>
        <p:nvSpPr>
          <p:cNvPr id="7" name="Textfeld 6">
            <a:extLst>
              <a:ext uri="{FF2B5EF4-FFF2-40B4-BE49-F238E27FC236}">
                <a16:creationId xmlns:a16="http://schemas.microsoft.com/office/drawing/2014/main" id="{7C63C8CC-3356-489E-AE03-552968EB6599}"/>
              </a:ext>
            </a:extLst>
          </p:cNvPr>
          <p:cNvSpPr txBox="1"/>
          <p:nvPr/>
        </p:nvSpPr>
        <p:spPr>
          <a:xfrm>
            <a:off x="840509" y="2809022"/>
            <a:ext cx="10982036" cy="646331"/>
          </a:xfrm>
          <a:prstGeom prst="rect">
            <a:avLst/>
          </a:prstGeom>
          <a:noFill/>
        </p:spPr>
        <p:txBody>
          <a:bodyPr wrap="square" rtlCol="0">
            <a:spAutoFit/>
          </a:bodyPr>
          <a:lstStyle/>
          <a:p>
            <a:r>
              <a:rPr lang="de-DE" dirty="0"/>
              <a:t>Ist Ihr Antrag nur in Teilen oder gar in Gänze nicht nachvollziehbar oder nicht angemessen für Industriekaufleute, kann Ihr Thema nur mit einer Auflage oder auch gar nicht genehmigt werden.</a:t>
            </a:r>
          </a:p>
        </p:txBody>
      </p:sp>
      <p:sp>
        <p:nvSpPr>
          <p:cNvPr id="8" name="Textfeld 7">
            <a:extLst>
              <a:ext uri="{FF2B5EF4-FFF2-40B4-BE49-F238E27FC236}">
                <a16:creationId xmlns:a16="http://schemas.microsoft.com/office/drawing/2014/main" id="{89209794-D833-4259-92AF-37253ABC98D5}"/>
              </a:ext>
            </a:extLst>
          </p:cNvPr>
          <p:cNvSpPr txBox="1"/>
          <p:nvPr/>
        </p:nvSpPr>
        <p:spPr>
          <a:xfrm>
            <a:off x="840509" y="3604471"/>
            <a:ext cx="10366664" cy="1754326"/>
          </a:xfrm>
          <a:prstGeom prst="rect">
            <a:avLst/>
          </a:prstGeom>
          <a:noFill/>
        </p:spPr>
        <p:txBody>
          <a:bodyPr wrap="square" rtlCol="0">
            <a:spAutoFit/>
          </a:bodyPr>
          <a:lstStyle/>
          <a:p>
            <a:r>
              <a:rPr lang="de-DE" dirty="0"/>
              <a:t>Im letzten Fall bekommen Sie von der IHK eine kurze Frist zur Nachbesserung. </a:t>
            </a:r>
            <a:br>
              <a:rPr lang="de-DE" dirty="0"/>
            </a:br>
            <a:r>
              <a:rPr lang="de-DE" dirty="0"/>
              <a:t>Sollte Ihr Thema danach noch immer nicht genehmigt werden, </a:t>
            </a:r>
            <a:br>
              <a:rPr lang="de-DE" dirty="0"/>
            </a:br>
            <a:r>
              <a:rPr lang="de-DE" dirty="0"/>
              <a:t>erhalten Sie eine weitere, sehr kurze Frist zur erneuten Nachbesserung.</a:t>
            </a:r>
          </a:p>
          <a:p>
            <a:br>
              <a:rPr lang="de-DE" dirty="0"/>
            </a:br>
            <a:r>
              <a:rPr lang="de-DE" dirty="0"/>
              <a:t>Sollte Ihr Thema danach noch immer nicht genehmigt werden, </a:t>
            </a:r>
            <a:br>
              <a:rPr lang="de-DE" dirty="0"/>
            </a:br>
            <a:r>
              <a:rPr lang="de-DE" dirty="0"/>
              <a:t>erhalten Sie eine weitere Frist von 6 Monaten zur Nachbesserung bis zum nächsten Prüfungstermin.</a:t>
            </a:r>
          </a:p>
        </p:txBody>
      </p:sp>
    </p:spTree>
    <p:extLst>
      <p:ext uri="{BB962C8B-B14F-4D97-AF65-F5344CB8AC3E}">
        <p14:creationId xmlns:p14="http://schemas.microsoft.com/office/powerpoint/2010/main" val="3744415588"/>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ppt_x</p:attrName>
                                        </p:attrNameLst>
                                      </p:cBhvr>
                                      <p:tavLst>
                                        <p:tav tm="0">
                                          <p:val>
                                            <p:strVal val="#ppt_x"/>
                                          </p:val>
                                        </p:tav>
                                        <p:tav tm="100000">
                                          <p:val>
                                            <p:strVal val="#ppt_x"/>
                                          </p:val>
                                        </p:tav>
                                      </p:tavLst>
                                    </p:anim>
                                    <p:anim calcmode="lin" valueType="num">
                                      <p:cBhvr>
                                        <p:cTn id="9" dur="2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2000"/>
                                        <p:tgtEl>
                                          <p:spTgt spid="5"/>
                                        </p:tgtEl>
                                      </p:cBhvr>
                                    </p:animEffect>
                                    <p:anim calcmode="lin" valueType="num">
                                      <p:cBhvr>
                                        <p:cTn id="15" dur="2000" fill="hold"/>
                                        <p:tgtEl>
                                          <p:spTgt spid="5"/>
                                        </p:tgtEl>
                                        <p:attrNameLst>
                                          <p:attrName>ppt_x</p:attrName>
                                        </p:attrNameLst>
                                      </p:cBhvr>
                                      <p:tavLst>
                                        <p:tav tm="0">
                                          <p:val>
                                            <p:strVal val="#ppt_x"/>
                                          </p:val>
                                        </p:tav>
                                        <p:tav tm="100000">
                                          <p:val>
                                            <p:strVal val="#ppt_x"/>
                                          </p:val>
                                        </p:tav>
                                      </p:tavLst>
                                    </p:anim>
                                    <p:anim calcmode="lin" valueType="num">
                                      <p:cBhvr>
                                        <p:cTn id="16" dur="2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2000"/>
                                        <p:tgtEl>
                                          <p:spTgt spid="6"/>
                                        </p:tgtEl>
                                      </p:cBhvr>
                                    </p:animEffect>
                                    <p:anim calcmode="lin" valueType="num">
                                      <p:cBhvr>
                                        <p:cTn id="22" dur="2000" fill="hold"/>
                                        <p:tgtEl>
                                          <p:spTgt spid="6"/>
                                        </p:tgtEl>
                                        <p:attrNameLst>
                                          <p:attrName>ppt_x</p:attrName>
                                        </p:attrNameLst>
                                      </p:cBhvr>
                                      <p:tavLst>
                                        <p:tav tm="0">
                                          <p:val>
                                            <p:strVal val="#ppt_x"/>
                                          </p:val>
                                        </p:tav>
                                        <p:tav tm="100000">
                                          <p:val>
                                            <p:strVal val="#ppt_x"/>
                                          </p:val>
                                        </p:tav>
                                      </p:tavLst>
                                    </p:anim>
                                    <p:anim calcmode="lin" valueType="num">
                                      <p:cBhvr>
                                        <p:cTn id="23" dur="2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2000"/>
                                        <p:tgtEl>
                                          <p:spTgt spid="7"/>
                                        </p:tgtEl>
                                      </p:cBhvr>
                                    </p:animEffect>
                                    <p:anim calcmode="lin" valueType="num">
                                      <p:cBhvr>
                                        <p:cTn id="29" dur="2000" fill="hold"/>
                                        <p:tgtEl>
                                          <p:spTgt spid="7"/>
                                        </p:tgtEl>
                                        <p:attrNameLst>
                                          <p:attrName>ppt_x</p:attrName>
                                        </p:attrNameLst>
                                      </p:cBhvr>
                                      <p:tavLst>
                                        <p:tav tm="0">
                                          <p:val>
                                            <p:strVal val="#ppt_x"/>
                                          </p:val>
                                        </p:tav>
                                        <p:tav tm="100000">
                                          <p:val>
                                            <p:strVal val="#ppt_x"/>
                                          </p:val>
                                        </p:tav>
                                      </p:tavLst>
                                    </p:anim>
                                    <p:anim calcmode="lin" valueType="num">
                                      <p:cBhvr>
                                        <p:cTn id="30" dur="2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2000"/>
                                        <p:tgtEl>
                                          <p:spTgt spid="8"/>
                                        </p:tgtEl>
                                      </p:cBhvr>
                                    </p:animEffect>
                                    <p:anim calcmode="lin" valueType="num">
                                      <p:cBhvr>
                                        <p:cTn id="36" dur="2000" fill="hold"/>
                                        <p:tgtEl>
                                          <p:spTgt spid="8"/>
                                        </p:tgtEl>
                                        <p:attrNameLst>
                                          <p:attrName>ppt_x</p:attrName>
                                        </p:attrNameLst>
                                      </p:cBhvr>
                                      <p:tavLst>
                                        <p:tav tm="0">
                                          <p:val>
                                            <p:strVal val="#ppt_x"/>
                                          </p:val>
                                        </p:tav>
                                        <p:tav tm="100000">
                                          <p:val>
                                            <p:strVal val="#ppt_x"/>
                                          </p:val>
                                        </p:tav>
                                      </p:tavLst>
                                    </p:anim>
                                    <p:anim calcmode="lin" valueType="num">
                                      <p:cBhvr>
                                        <p:cTn id="37" dur="2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a:extLst>
              <a:ext uri="{FF2B5EF4-FFF2-40B4-BE49-F238E27FC236}">
                <a16:creationId xmlns:a16="http://schemas.microsoft.com/office/drawing/2014/main" id="{CB27651C-4C6C-4EAD-856D-0BA233BB29E1}"/>
              </a:ext>
            </a:extLst>
          </p:cNvPr>
          <p:cNvSpPr txBox="1"/>
          <p:nvPr/>
        </p:nvSpPr>
        <p:spPr>
          <a:xfrm>
            <a:off x="1302328" y="220557"/>
            <a:ext cx="8534400" cy="369332"/>
          </a:xfrm>
          <a:prstGeom prst="rect">
            <a:avLst/>
          </a:prstGeom>
          <a:noFill/>
        </p:spPr>
        <p:txBody>
          <a:bodyPr wrap="square" rtlCol="0">
            <a:spAutoFit/>
          </a:bodyPr>
          <a:lstStyle/>
          <a:p>
            <a:pPr marL="342900" indent="-342900">
              <a:buFont typeface="+mj-lt"/>
              <a:buAutoNum type="arabicPeriod" startAt="3"/>
            </a:pPr>
            <a:r>
              <a:rPr lang="de-DE" b="1" u="sng" dirty="0"/>
              <a:t>Hinweise zum Antrag und zum Report</a:t>
            </a:r>
          </a:p>
        </p:txBody>
      </p:sp>
      <p:sp>
        <p:nvSpPr>
          <p:cNvPr id="8" name="Textfeld 7">
            <a:extLst>
              <a:ext uri="{FF2B5EF4-FFF2-40B4-BE49-F238E27FC236}">
                <a16:creationId xmlns:a16="http://schemas.microsoft.com/office/drawing/2014/main" id="{DEA104F8-BD3D-7ABB-9308-CD8A585E5DCD}"/>
              </a:ext>
            </a:extLst>
          </p:cNvPr>
          <p:cNvSpPr txBox="1"/>
          <p:nvPr/>
        </p:nvSpPr>
        <p:spPr>
          <a:xfrm>
            <a:off x="1048328" y="858982"/>
            <a:ext cx="9042400" cy="923330"/>
          </a:xfrm>
          <a:prstGeom prst="rect">
            <a:avLst/>
          </a:prstGeom>
          <a:noFill/>
        </p:spPr>
        <p:txBody>
          <a:bodyPr wrap="square" rtlCol="0">
            <a:spAutoFit/>
          </a:bodyPr>
          <a:lstStyle/>
          <a:p>
            <a:r>
              <a:rPr lang="de-DE" dirty="0"/>
              <a:t>Checkliste für die Auswahl der selbstständig durchzuführenden Fachaufgabe im Einsatzgebiet</a:t>
            </a:r>
          </a:p>
          <a:p>
            <a:endParaRPr lang="de-DE" dirty="0"/>
          </a:p>
          <a:p>
            <a:endParaRPr lang="de-DE" dirty="0"/>
          </a:p>
        </p:txBody>
      </p:sp>
      <p:pic>
        <p:nvPicPr>
          <p:cNvPr id="2" name="Grafik 1">
            <a:hlinkClick r:id="rId2" action="ppaction://hlinkfile"/>
            <a:extLst>
              <a:ext uri="{FF2B5EF4-FFF2-40B4-BE49-F238E27FC236}">
                <a16:creationId xmlns:a16="http://schemas.microsoft.com/office/drawing/2014/main" id="{A48325D1-D46B-4263-9102-3A0A2AB12054}"/>
              </a:ext>
            </a:extLst>
          </p:cNvPr>
          <p:cNvPicPr>
            <a:picLocks noChangeAspect="1"/>
          </p:cNvPicPr>
          <p:nvPr/>
        </p:nvPicPr>
        <p:blipFill>
          <a:blip r:embed="rId3"/>
          <a:stretch>
            <a:fillRect/>
          </a:stretch>
        </p:blipFill>
        <p:spPr>
          <a:xfrm>
            <a:off x="1163780" y="1320647"/>
            <a:ext cx="3436743" cy="4604637"/>
          </a:xfrm>
          <a:prstGeom prst="rect">
            <a:avLst/>
          </a:prstGeom>
        </p:spPr>
      </p:pic>
    </p:spTree>
    <p:extLst>
      <p:ext uri="{BB962C8B-B14F-4D97-AF65-F5344CB8AC3E}">
        <p14:creationId xmlns:p14="http://schemas.microsoft.com/office/powerpoint/2010/main" val="2655703413"/>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E4E4D133-D54B-4D7F-AC83-5B7BAE82D57A}"/>
              </a:ext>
            </a:extLst>
          </p:cNvPr>
          <p:cNvSpPr txBox="1"/>
          <p:nvPr/>
        </p:nvSpPr>
        <p:spPr>
          <a:xfrm>
            <a:off x="868218" y="695067"/>
            <a:ext cx="9944100" cy="369332"/>
          </a:xfrm>
          <a:prstGeom prst="rect">
            <a:avLst/>
          </a:prstGeom>
          <a:noFill/>
        </p:spPr>
        <p:txBody>
          <a:bodyPr wrap="square" rtlCol="0">
            <a:spAutoFit/>
          </a:bodyPr>
          <a:lstStyle/>
          <a:p>
            <a:r>
              <a:rPr lang="de-DE" dirty="0"/>
              <a:t>Zu Ihrem genehmigten Thema verfassen Sie eine schriftliche Ausarbeitung: den Report. </a:t>
            </a:r>
          </a:p>
        </p:txBody>
      </p:sp>
      <p:sp>
        <p:nvSpPr>
          <p:cNvPr id="3" name="Textfeld 2">
            <a:extLst>
              <a:ext uri="{FF2B5EF4-FFF2-40B4-BE49-F238E27FC236}">
                <a16:creationId xmlns:a16="http://schemas.microsoft.com/office/drawing/2014/main" id="{12256865-1191-4DA6-8565-B7534E4D0CEF}"/>
              </a:ext>
            </a:extLst>
          </p:cNvPr>
          <p:cNvSpPr txBox="1"/>
          <p:nvPr/>
        </p:nvSpPr>
        <p:spPr>
          <a:xfrm>
            <a:off x="868217" y="1148803"/>
            <a:ext cx="10283537" cy="646331"/>
          </a:xfrm>
          <a:prstGeom prst="rect">
            <a:avLst/>
          </a:prstGeom>
          <a:noFill/>
        </p:spPr>
        <p:txBody>
          <a:bodyPr wrap="square" rtlCol="0">
            <a:spAutoFit/>
          </a:bodyPr>
          <a:lstStyle/>
          <a:p>
            <a:r>
              <a:rPr lang="de-DE" dirty="0"/>
              <a:t>Der Report umfasst fünf Seiten und erläutert Ihr Thema für den Prüfungsausschuss. </a:t>
            </a:r>
            <a:br>
              <a:rPr lang="de-DE" dirty="0"/>
            </a:br>
            <a:r>
              <a:rPr lang="de-DE" dirty="0"/>
              <a:t>Nutzen Sie Anlagen nur, falls es sich um wirklich wesentliche Inhalte handelt. Weniger ist manchmal mehr. </a:t>
            </a:r>
          </a:p>
        </p:txBody>
      </p:sp>
      <p:sp>
        <p:nvSpPr>
          <p:cNvPr id="4" name="Textfeld 3">
            <a:extLst>
              <a:ext uri="{FF2B5EF4-FFF2-40B4-BE49-F238E27FC236}">
                <a16:creationId xmlns:a16="http://schemas.microsoft.com/office/drawing/2014/main" id="{ACD464CB-D3A8-48A5-9E3A-249D16387216}"/>
              </a:ext>
            </a:extLst>
          </p:cNvPr>
          <p:cNvSpPr txBox="1"/>
          <p:nvPr/>
        </p:nvSpPr>
        <p:spPr>
          <a:xfrm>
            <a:off x="868217" y="1879538"/>
            <a:ext cx="9944100" cy="646331"/>
          </a:xfrm>
          <a:prstGeom prst="rect">
            <a:avLst/>
          </a:prstGeom>
          <a:noFill/>
        </p:spPr>
        <p:txBody>
          <a:bodyPr wrap="square" rtlCol="0">
            <a:spAutoFit/>
          </a:bodyPr>
          <a:lstStyle/>
          <a:p>
            <a:r>
              <a:rPr lang="de-DE" dirty="0"/>
              <a:t>Greifen Sie im Report die von der IHK beim Antrag schon gewünschte Struktur auf und stellen Sie das Thema Ihrer Fachaufgabe als Prozess dar: Vorgelagerte Prozesse, Kernprozess, nachgelagerte Prozesse. </a:t>
            </a:r>
          </a:p>
        </p:txBody>
      </p:sp>
      <p:sp>
        <p:nvSpPr>
          <p:cNvPr id="5" name="Textfeld 4">
            <a:extLst>
              <a:ext uri="{FF2B5EF4-FFF2-40B4-BE49-F238E27FC236}">
                <a16:creationId xmlns:a16="http://schemas.microsoft.com/office/drawing/2014/main" id="{C94E4ED4-BFB9-46FB-B25A-0B5BD1D1F030}"/>
              </a:ext>
            </a:extLst>
          </p:cNvPr>
          <p:cNvSpPr txBox="1"/>
          <p:nvPr/>
        </p:nvSpPr>
        <p:spPr>
          <a:xfrm>
            <a:off x="868217" y="2610273"/>
            <a:ext cx="9944100" cy="923330"/>
          </a:xfrm>
          <a:prstGeom prst="rect">
            <a:avLst/>
          </a:prstGeom>
          <a:noFill/>
        </p:spPr>
        <p:txBody>
          <a:bodyPr wrap="square" rtlCol="0">
            <a:spAutoFit/>
          </a:bodyPr>
          <a:lstStyle/>
          <a:p>
            <a:r>
              <a:rPr lang="de-DE" dirty="0"/>
              <a:t>Der Report wird von Ihrem Prüfungsausschuss nicht bewertet und geht nicht in die Leistung Ihrer Abschlussprüfung ein. Er ist aber Ihre erste Visitenkarte für Ihren Prüfungsausschuss, der Sie in der Regel ja noch nicht kennt. Ein sorgfältig erstellter Report sorgt für einen positiven ersten Eindruck.</a:t>
            </a:r>
          </a:p>
        </p:txBody>
      </p:sp>
      <p:sp>
        <p:nvSpPr>
          <p:cNvPr id="6" name="Textfeld 5">
            <a:extLst>
              <a:ext uri="{FF2B5EF4-FFF2-40B4-BE49-F238E27FC236}">
                <a16:creationId xmlns:a16="http://schemas.microsoft.com/office/drawing/2014/main" id="{5603B090-E2B4-42EA-9548-90D67AFD4DA0}"/>
              </a:ext>
            </a:extLst>
          </p:cNvPr>
          <p:cNvSpPr txBox="1"/>
          <p:nvPr/>
        </p:nvSpPr>
        <p:spPr>
          <a:xfrm>
            <a:off x="868216" y="3618007"/>
            <a:ext cx="10954329" cy="1200329"/>
          </a:xfrm>
          <a:prstGeom prst="rect">
            <a:avLst/>
          </a:prstGeom>
          <a:noFill/>
        </p:spPr>
        <p:txBody>
          <a:bodyPr wrap="square" rtlCol="0">
            <a:spAutoFit/>
          </a:bodyPr>
          <a:lstStyle/>
          <a:p>
            <a:r>
              <a:rPr lang="de-DE" dirty="0"/>
              <a:t>Alles, was Sie im Report schreiben, sollten Sie erläutern können. </a:t>
            </a:r>
            <a:br>
              <a:rPr lang="de-DE" dirty="0"/>
            </a:br>
            <a:r>
              <a:rPr lang="de-DE" dirty="0"/>
              <a:t>Der Report ist die erste Grundlage für Ihren Prüfungsausschuss, sich Fragen zu Ihrer Fachaufgabe zu überlegen. </a:t>
            </a:r>
            <a:br>
              <a:rPr lang="de-DE" dirty="0"/>
            </a:br>
            <a:r>
              <a:rPr lang="de-DE" dirty="0"/>
              <a:t>Geschickt formuliert, können Sie schon aufgrund Ihres Reports darauf schließen, </a:t>
            </a:r>
            <a:br>
              <a:rPr lang="de-DE" dirty="0"/>
            </a:br>
            <a:r>
              <a:rPr lang="de-DE" dirty="0"/>
              <a:t>welche Fragen dazu wohl kommen könnten.</a:t>
            </a:r>
          </a:p>
        </p:txBody>
      </p:sp>
      <p:sp>
        <p:nvSpPr>
          <p:cNvPr id="7" name="Textfeld 6">
            <a:extLst>
              <a:ext uri="{FF2B5EF4-FFF2-40B4-BE49-F238E27FC236}">
                <a16:creationId xmlns:a16="http://schemas.microsoft.com/office/drawing/2014/main" id="{CC90F67B-1C9E-4A8D-92EA-29E27DA730A0}"/>
              </a:ext>
            </a:extLst>
          </p:cNvPr>
          <p:cNvSpPr txBox="1"/>
          <p:nvPr/>
        </p:nvSpPr>
        <p:spPr>
          <a:xfrm>
            <a:off x="868216" y="4902740"/>
            <a:ext cx="11129819" cy="646331"/>
          </a:xfrm>
          <a:prstGeom prst="rect">
            <a:avLst/>
          </a:prstGeom>
          <a:noFill/>
        </p:spPr>
        <p:txBody>
          <a:bodyPr wrap="square" rtlCol="0">
            <a:spAutoFit/>
          </a:bodyPr>
          <a:lstStyle/>
          <a:p>
            <a:r>
              <a:rPr lang="de-DE" dirty="0"/>
              <a:t>Für die Betreuung Ihrer Fachaufgabe ist der Betrieb zuständig. Ihre Berufsschullehrer*innen haben nicht die Kapazitäten, die Reports der Azubis Korrektur zu lesen oder Ihnen Hinweise zu möglichen Fragestellungen zu geben.</a:t>
            </a:r>
          </a:p>
        </p:txBody>
      </p:sp>
      <p:sp>
        <p:nvSpPr>
          <p:cNvPr id="8" name="Textfeld 7">
            <a:extLst>
              <a:ext uri="{FF2B5EF4-FFF2-40B4-BE49-F238E27FC236}">
                <a16:creationId xmlns:a16="http://schemas.microsoft.com/office/drawing/2014/main" id="{E73E24DB-8B43-BD05-EFA1-7D3DD54AB29D}"/>
              </a:ext>
            </a:extLst>
          </p:cNvPr>
          <p:cNvSpPr txBox="1"/>
          <p:nvPr/>
        </p:nvSpPr>
        <p:spPr>
          <a:xfrm>
            <a:off x="1302328" y="220557"/>
            <a:ext cx="8534400" cy="369332"/>
          </a:xfrm>
          <a:prstGeom prst="rect">
            <a:avLst/>
          </a:prstGeom>
          <a:noFill/>
        </p:spPr>
        <p:txBody>
          <a:bodyPr wrap="square" rtlCol="0">
            <a:spAutoFit/>
          </a:bodyPr>
          <a:lstStyle/>
          <a:p>
            <a:pPr marL="342900" indent="-342900">
              <a:buFont typeface="+mj-lt"/>
              <a:buAutoNum type="arabicPeriod" startAt="3"/>
            </a:pPr>
            <a:r>
              <a:rPr lang="de-DE" b="1" u="sng" dirty="0"/>
              <a:t>Hinweise zum Antrag und zum Report</a:t>
            </a:r>
          </a:p>
        </p:txBody>
      </p:sp>
    </p:spTree>
    <p:extLst>
      <p:ext uri="{BB962C8B-B14F-4D97-AF65-F5344CB8AC3E}">
        <p14:creationId xmlns:p14="http://schemas.microsoft.com/office/powerpoint/2010/main" val="2295011114"/>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ppt_x</p:attrName>
                                        </p:attrNameLst>
                                      </p:cBhvr>
                                      <p:tavLst>
                                        <p:tav tm="0">
                                          <p:val>
                                            <p:strVal val="#ppt_x"/>
                                          </p:val>
                                        </p:tav>
                                        <p:tav tm="100000">
                                          <p:val>
                                            <p:strVal val="#ppt_x"/>
                                          </p:val>
                                        </p:tav>
                                      </p:tavLst>
                                    </p:anim>
                                    <p:anim calcmode="lin" valueType="num">
                                      <p:cBhvr>
                                        <p:cTn id="9" dur="2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2000"/>
                                        <p:tgtEl>
                                          <p:spTgt spid="3"/>
                                        </p:tgtEl>
                                      </p:cBhvr>
                                    </p:animEffect>
                                    <p:anim calcmode="lin" valueType="num">
                                      <p:cBhvr>
                                        <p:cTn id="15" dur="2000" fill="hold"/>
                                        <p:tgtEl>
                                          <p:spTgt spid="3"/>
                                        </p:tgtEl>
                                        <p:attrNameLst>
                                          <p:attrName>ppt_x</p:attrName>
                                        </p:attrNameLst>
                                      </p:cBhvr>
                                      <p:tavLst>
                                        <p:tav tm="0">
                                          <p:val>
                                            <p:strVal val="#ppt_x"/>
                                          </p:val>
                                        </p:tav>
                                        <p:tav tm="100000">
                                          <p:val>
                                            <p:strVal val="#ppt_x"/>
                                          </p:val>
                                        </p:tav>
                                      </p:tavLst>
                                    </p:anim>
                                    <p:anim calcmode="lin" valueType="num">
                                      <p:cBhvr>
                                        <p:cTn id="16" dur="2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2000"/>
                                        <p:tgtEl>
                                          <p:spTgt spid="4"/>
                                        </p:tgtEl>
                                      </p:cBhvr>
                                    </p:animEffect>
                                    <p:anim calcmode="lin" valueType="num">
                                      <p:cBhvr>
                                        <p:cTn id="22" dur="2000" fill="hold"/>
                                        <p:tgtEl>
                                          <p:spTgt spid="4"/>
                                        </p:tgtEl>
                                        <p:attrNameLst>
                                          <p:attrName>ppt_x</p:attrName>
                                        </p:attrNameLst>
                                      </p:cBhvr>
                                      <p:tavLst>
                                        <p:tav tm="0">
                                          <p:val>
                                            <p:strVal val="#ppt_x"/>
                                          </p:val>
                                        </p:tav>
                                        <p:tav tm="100000">
                                          <p:val>
                                            <p:strVal val="#ppt_x"/>
                                          </p:val>
                                        </p:tav>
                                      </p:tavLst>
                                    </p:anim>
                                    <p:anim calcmode="lin" valueType="num">
                                      <p:cBhvr>
                                        <p:cTn id="23" dur="2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2000"/>
                                        <p:tgtEl>
                                          <p:spTgt spid="5"/>
                                        </p:tgtEl>
                                      </p:cBhvr>
                                    </p:animEffect>
                                    <p:anim calcmode="lin" valueType="num">
                                      <p:cBhvr>
                                        <p:cTn id="29" dur="2000" fill="hold"/>
                                        <p:tgtEl>
                                          <p:spTgt spid="5"/>
                                        </p:tgtEl>
                                        <p:attrNameLst>
                                          <p:attrName>ppt_x</p:attrName>
                                        </p:attrNameLst>
                                      </p:cBhvr>
                                      <p:tavLst>
                                        <p:tav tm="0">
                                          <p:val>
                                            <p:strVal val="#ppt_x"/>
                                          </p:val>
                                        </p:tav>
                                        <p:tav tm="100000">
                                          <p:val>
                                            <p:strVal val="#ppt_x"/>
                                          </p:val>
                                        </p:tav>
                                      </p:tavLst>
                                    </p:anim>
                                    <p:anim calcmode="lin" valueType="num">
                                      <p:cBhvr>
                                        <p:cTn id="30" dur="2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2000"/>
                                        <p:tgtEl>
                                          <p:spTgt spid="6"/>
                                        </p:tgtEl>
                                      </p:cBhvr>
                                    </p:animEffect>
                                    <p:anim calcmode="lin" valueType="num">
                                      <p:cBhvr>
                                        <p:cTn id="36" dur="2000" fill="hold"/>
                                        <p:tgtEl>
                                          <p:spTgt spid="6"/>
                                        </p:tgtEl>
                                        <p:attrNameLst>
                                          <p:attrName>ppt_x</p:attrName>
                                        </p:attrNameLst>
                                      </p:cBhvr>
                                      <p:tavLst>
                                        <p:tav tm="0">
                                          <p:val>
                                            <p:strVal val="#ppt_x"/>
                                          </p:val>
                                        </p:tav>
                                        <p:tav tm="100000">
                                          <p:val>
                                            <p:strVal val="#ppt_x"/>
                                          </p:val>
                                        </p:tav>
                                      </p:tavLst>
                                    </p:anim>
                                    <p:anim calcmode="lin" valueType="num">
                                      <p:cBhvr>
                                        <p:cTn id="37" dur="2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2000"/>
                                        <p:tgtEl>
                                          <p:spTgt spid="7"/>
                                        </p:tgtEl>
                                      </p:cBhvr>
                                    </p:animEffect>
                                    <p:anim calcmode="lin" valueType="num">
                                      <p:cBhvr>
                                        <p:cTn id="43" dur="2000" fill="hold"/>
                                        <p:tgtEl>
                                          <p:spTgt spid="7"/>
                                        </p:tgtEl>
                                        <p:attrNameLst>
                                          <p:attrName>ppt_x</p:attrName>
                                        </p:attrNameLst>
                                      </p:cBhvr>
                                      <p:tavLst>
                                        <p:tav tm="0">
                                          <p:val>
                                            <p:strVal val="#ppt_x"/>
                                          </p:val>
                                        </p:tav>
                                        <p:tav tm="100000">
                                          <p:val>
                                            <p:strVal val="#ppt_x"/>
                                          </p:val>
                                        </p:tav>
                                      </p:tavLst>
                                    </p:anim>
                                    <p:anim calcmode="lin" valueType="num">
                                      <p:cBhvr>
                                        <p:cTn id="44" dur="2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a:extLst>
              <a:ext uri="{FF2B5EF4-FFF2-40B4-BE49-F238E27FC236}">
                <a16:creationId xmlns:a16="http://schemas.microsoft.com/office/drawing/2014/main" id="{25A80F03-B4F8-4F37-8372-E93CC9511661}"/>
              </a:ext>
            </a:extLst>
          </p:cNvPr>
          <p:cNvSpPr txBox="1"/>
          <p:nvPr/>
        </p:nvSpPr>
        <p:spPr>
          <a:xfrm>
            <a:off x="794327" y="725202"/>
            <a:ext cx="10067636" cy="923330"/>
          </a:xfrm>
          <a:prstGeom prst="rect">
            <a:avLst/>
          </a:prstGeom>
          <a:noFill/>
        </p:spPr>
        <p:txBody>
          <a:bodyPr wrap="square" rtlCol="0">
            <a:spAutoFit/>
          </a:bodyPr>
          <a:lstStyle/>
          <a:p>
            <a:r>
              <a:rPr lang="de-DE" sz="1800" dirty="0">
                <a:effectLst/>
                <a:latin typeface="Calibri" panose="020F0502020204030204" pitchFamily="34" charset="0"/>
                <a:ea typeface="Calibri" panose="020F0502020204030204" pitchFamily="34" charset="0"/>
                <a:cs typeface="Times New Roman" panose="02020603050405020304" pitchFamily="18" charset="0"/>
              </a:rPr>
              <a:t>Die mündliche Prüfung ist aufgeteilt in zwei Abschnitte: Die Präsentation und das Fachgespräch. </a:t>
            </a:r>
            <a:br>
              <a:rPr lang="de-DE" sz="1800" dirty="0">
                <a:effectLst/>
                <a:latin typeface="Calibri" panose="020F0502020204030204" pitchFamily="34" charset="0"/>
                <a:ea typeface="Calibri" panose="020F0502020204030204" pitchFamily="34" charset="0"/>
                <a:cs typeface="Times New Roman" panose="02020603050405020304" pitchFamily="18" charset="0"/>
              </a:rPr>
            </a:br>
            <a:r>
              <a:rPr lang="de-DE" sz="1800" dirty="0">
                <a:effectLst/>
                <a:latin typeface="Calibri" panose="020F0502020204030204" pitchFamily="34" charset="0"/>
                <a:ea typeface="Calibri" panose="020F0502020204030204" pitchFamily="34" charset="0"/>
                <a:cs typeface="Times New Roman" panose="02020603050405020304" pitchFamily="18" charset="0"/>
              </a:rPr>
              <a:t>Die mündliche Prüfung dauert 30 Minuten, davon umfasst die Präsentation zwischen 10 und 15 Minuten. </a:t>
            </a:r>
            <a:br>
              <a:rPr lang="de-DE" sz="1800" dirty="0">
                <a:effectLst/>
                <a:latin typeface="Calibri" panose="020F0502020204030204" pitchFamily="34" charset="0"/>
                <a:ea typeface="Calibri" panose="020F0502020204030204" pitchFamily="34" charset="0"/>
                <a:cs typeface="Times New Roman" panose="02020603050405020304" pitchFamily="18" charset="0"/>
              </a:rPr>
            </a:br>
            <a:r>
              <a:rPr lang="de-DE" sz="1800" dirty="0">
                <a:effectLst/>
                <a:latin typeface="Calibri" panose="020F0502020204030204" pitchFamily="34" charset="0"/>
                <a:ea typeface="Calibri" panose="020F0502020204030204" pitchFamily="34" charset="0"/>
                <a:cs typeface="Times New Roman" panose="02020603050405020304" pitchFamily="18" charset="0"/>
              </a:rPr>
              <a:t>Die Präsentation zählt 30% der mündlichen Prüfung; das Fachgespräch 70%.</a:t>
            </a:r>
            <a:endParaRPr lang="de-DE" sz="1800" dirty="0">
              <a:effectLst/>
              <a:latin typeface="Times New Roman" panose="02020603050405020304" pitchFamily="18" charset="0"/>
              <a:ea typeface="Times New Roman" panose="02020603050405020304" pitchFamily="18" charset="0"/>
            </a:endParaRPr>
          </a:p>
        </p:txBody>
      </p:sp>
      <p:sp>
        <p:nvSpPr>
          <p:cNvPr id="4" name="Textfeld 3">
            <a:extLst>
              <a:ext uri="{FF2B5EF4-FFF2-40B4-BE49-F238E27FC236}">
                <a16:creationId xmlns:a16="http://schemas.microsoft.com/office/drawing/2014/main" id="{7540A824-FD34-4B10-B852-D58E32693918}"/>
              </a:ext>
            </a:extLst>
          </p:cNvPr>
          <p:cNvSpPr txBox="1"/>
          <p:nvPr/>
        </p:nvSpPr>
        <p:spPr>
          <a:xfrm>
            <a:off x="794327" y="1935166"/>
            <a:ext cx="9698181" cy="369332"/>
          </a:xfrm>
          <a:prstGeom prst="rect">
            <a:avLst/>
          </a:prstGeom>
          <a:noFill/>
        </p:spPr>
        <p:txBody>
          <a:bodyPr wrap="square" rtlCol="0">
            <a:spAutoFit/>
          </a:bodyPr>
          <a:lstStyle/>
          <a:p>
            <a:r>
              <a:rPr lang="de-DE" sz="1800" b="1" dirty="0">
                <a:effectLst/>
                <a:latin typeface="Calibri" panose="020F0502020204030204" pitchFamily="34" charset="0"/>
                <a:ea typeface="Calibri" panose="020F0502020204030204" pitchFamily="34" charset="0"/>
                <a:cs typeface="Times New Roman" panose="02020603050405020304" pitchFamily="18" charset="0"/>
              </a:rPr>
              <a:t>!!! Bitte kein theoretisches Schulreferat, sondern die betriebliche Praxis darstellen! </a:t>
            </a:r>
            <a:endParaRPr lang="de-DE" sz="1800" dirty="0">
              <a:effectLst/>
              <a:latin typeface="Times New Roman" panose="02020603050405020304" pitchFamily="18" charset="0"/>
              <a:ea typeface="Times New Roman" panose="02020603050405020304" pitchFamily="18" charset="0"/>
            </a:endParaRPr>
          </a:p>
        </p:txBody>
      </p:sp>
      <p:sp>
        <p:nvSpPr>
          <p:cNvPr id="5" name="Textfeld 4">
            <a:extLst>
              <a:ext uri="{FF2B5EF4-FFF2-40B4-BE49-F238E27FC236}">
                <a16:creationId xmlns:a16="http://schemas.microsoft.com/office/drawing/2014/main" id="{25561B67-EC9E-456D-A3AC-3A631656A9CF}"/>
              </a:ext>
            </a:extLst>
          </p:cNvPr>
          <p:cNvSpPr txBox="1"/>
          <p:nvPr/>
        </p:nvSpPr>
        <p:spPr>
          <a:xfrm>
            <a:off x="794327" y="2406466"/>
            <a:ext cx="9531927" cy="369332"/>
          </a:xfrm>
          <a:prstGeom prst="rect">
            <a:avLst/>
          </a:prstGeom>
          <a:noFill/>
        </p:spPr>
        <p:txBody>
          <a:bodyPr wrap="square" rtlCol="0">
            <a:spAutoFit/>
          </a:bodyPr>
          <a:lstStyle/>
          <a:p>
            <a:r>
              <a:rPr lang="de-DE" sz="1800" dirty="0">
                <a:effectLst/>
                <a:latin typeface="Calibri" panose="020F0502020204030204" pitchFamily="34" charset="0"/>
                <a:ea typeface="Calibri" panose="020F0502020204030204" pitchFamily="34" charset="0"/>
                <a:cs typeface="Times New Roman" panose="02020603050405020304" pitchFamily="18" charset="0"/>
              </a:rPr>
              <a:t>Eine gelungene Präsentation sollte folgende Struktur haben:</a:t>
            </a:r>
            <a:endParaRPr lang="de-DE" sz="1800" dirty="0">
              <a:effectLst/>
              <a:latin typeface="Times New Roman" panose="02020603050405020304" pitchFamily="18" charset="0"/>
              <a:ea typeface="Times New Roman" panose="02020603050405020304" pitchFamily="18" charset="0"/>
            </a:endParaRPr>
          </a:p>
        </p:txBody>
      </p:sp>
      <p:graphicFrame>
        <p:nvGraphicFramePr>
          <p:cNvPr id="6" name="Tabelle 6">
            <a:extLst>
              <a:ext uri="{FF2B5EF4-FFF2-40B4-BE49-F238E27FC236}">
                <a16:creationId xmlns:a16="http://schemas.microsoft.com/office/drawing/2014/main" id="{B8EF8873-AFFD-4B73-8466-E753CAA71400}"/>
              </a:ext>
            </a:extLst>
          </p:cNvPr>
          <p:cNvGraphicFramePr>
            <a:graphicFrameLocks noGrp="1"/>
          </p:cNvGraphicFramePr>
          <p:nvPr>
            <p:extLst>
              <p:ext uri="{D42A27DB-BD31-4B8C-83A1-F6EECF244321}">
                <p14:modId xmlns:p14="http://schemas.microsoft.com/office/powerpoint/2010/main" val="1202550101"/>
              </p:ext>
            </p:extLst>
          </p:nvPr>
        </p:nvGraphicFramePr>
        <p:xfrm>
          <a:off x="905162" y="2831523"/>
          <a:ext cx="11176001" cy="2225040"/>
        </p:xfrm>
        <a:graphic>
          <a:graphicData uri="http://schemas.openxmlformats.org/drawingml/2006/table">
            <a:tbl>
              <a:tblPr firstRow="1" bandRow="1">
                <a:tableStyleId>{5C22544A-7EE6-4342-B048-85BDC9FD1C3A}</a:tableStyleId>
              </a:tblPr>
              <a:tblGrid>
                <a:gridCol w="11176001">
                  <a:extLst>
                    <a:ext uri="{9D8B030D-6E8A-4147-A177-3AD203B41FA5}">
                      <a16:colId xmlns:a16="http://schemas.microsoft.com/office/drawing/2014/main" val="1540700309"/>
                    </a:ext>
                  </a:extLst>
                </a:gridCol>
              </a:tblGrid>
              <a:tr h="370840">
                <a:tc>
                  <a:txBody>
                    <a:bodyPr/>
                    <a:lstStyle/>
                    <a:p>
                      <a:endParaRPr lang="de-DE"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40912602"/>
                  </a:ext>
                </a:extLst>
              </a:tr>
              <a:tr h="370840">
                <a:tc>
                  <a:txBody>
                    <a:bodyPr/>
                    <a:lstStyle/>
                    <a:p>
                      <a:endParaRPr lang="de-DE"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3189652"/>
                  </a:ext>
                </a:extLst>
              </a:tr>
              <a:tr h="370840">
                <a:tc>
                  <a:txBody>
                    <a:bodyPr/>
                    <a:lstStyle/>
                    <a:p>
                      <a:endParaRPr lang="de-D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4496296"/>
                  </a:ext>
                </a:extLst>
              </a:tr>
              <a:tr h="370840">
                <a:tc>
                  <a:txBody>
                    <a:bodyPr/>
                    <a:lstStyle/>
                    <a:p>
                      <a:endParaRPr lang="de-D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9526034"/>
                  </a:ext>
                </a:extLst>
              </a:tr>
              <a:tr h="370840">
                <a:tc>
                  <a:txBody>
                    <a:bodyPr/>
                    <a:lstStyle/>
                    <a:p>
                      <a:endParaRPr lang="de-D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6791747"/>
                  </a:ext>
                </a:extLst>
              </a:tr>
              <a:tr h="370840">
                <a:tc>
                  <a:txBody>
                    <a:bodyPr/>
                    <a:lstStyle/>
                    <a:p>
                      <a:endParaRPr lang="de-DE"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47818287"/>
                  </a:ext>
                </a:extLst>
              </a:tr>
            </a:tbl>
          </a:graphicData>
        </a:graphic>
      </p:graphicFrame>
      <p:sp>
        <p:nvSpPr>
          <p:cNvPr id="7" name="Textfeld 6">
            <a:extLst>
              <a:ext uri="{FF2B5EF4-FFF2-40B4-BE49-F238E27FC236}">
                <a16:creationId xmlns:a16="http://schemas.microsoft.com/office/drawing/2014/main" id="{A67B8DB6-7442-4A09-9889-0B80DD836315}"/>
              </a:ext>
            </a:extLst>
          </p:cNvPr>
          <p:cNvSpPr txBox="1"/>
          <p:nvPr/>
        </p:nvSpPr>
        <p:spPr>
          <a:xfrm>
            <a:off x="905163" y="2877766"/>
            <a:ext cx="7906328" cy="369332"/>
          </a:xfrm>
          <a:prstGeom prst="rect">
            <a:avLst/>
          </a:prstGeom>
          <a:noFill/>
        </p:spPr>
        <p:txBody>
          <a:bodyPr wrap="square" rtlCol="0">
            <a:spAutoFit/>
          </a:bodyPr>
          <a:lstStyle/>
          <a:p>
            <a:r>
              <a:rPr lang="de-DE" dirty="0"/>
              <a:t>Kurze (!) Vorstellung des Unternehmens und der Abteilung Ihrer Fachaufgabe</a:t>
            </a:r>
          </a:p>
        </p:txBody>
      </p:sp>
      <p:sp>
        <p:nvSpPr>
          <p:cNvPr id="8" name="Textfeld 7">
            <a:extLst>
              <a:ext uri="{FF2B5EF4-FFF2-40B4-BE49-F238E27FC236}">
                <a16:creationId xmlns:a16="http://schemas.microsoft.com/office/drawing/2014/main" id="{FE256055-F830-474B-8507-2CE6F6FC778B}"/>
              </a:ext>
            </a:extLst>
          </p:cNvPr>
          <p:cNvSpPr txBox="1"/>
          <p:nvPr/>
        </p:nvSpPr>
        <p:spPr>
          <a:xfrm>
            <a:off x="905163" y="3247098"/>
            <a:ext cx="7906328" cy="369332"/>
          </a:xfrm>
          <a:prstGeom prst="rect">
            <a:avLst/>
          </a:prstGeom>
          <a:noFill/>
        </p:spPr>
        <p:txBody>
          <a:bodyPr wrap="square" rtlCol="0">
            <a:spAutoFit/>
          </a:bodyPr>
          <a:lstStyle/>
          <a:p>
            <a:r>
              <a:rPr lang="de-DE" dirty="0"/>
              <a:t>Thema der Fachaufgabe</a:t>
            </a:r>
          </a:p>
        </p:txBody>
      </p:sp>
      <p:sp>
        <p:nvSpPr>
          <p:cNvPr id="9" name="Textfeld 8">
            <a:extLst>
              <a:ext uri="{FF2B5EF4-FFF2-40B4-BE49-F238E27FC236}">
                <a16:creationId xmlns:a16="http://schemas.microsoft.com/office/drawing/2014/main" id="{839431CE-2D24-4D48-86FC-1DB860C8A986}"/>
              </a:ext>
            </a:extLst>
          </p:cNvPr>
          <p:cNvSpPr txBox="1"/>
          <p:nvPr/>
        </p:nvSpPr>
        <p:spPr>
          <a:xfrm>
            <a:off x="905163" y="3598513"/>
            <a:ext cx="7906328" cy="369332"/>
          </a:xfrm>
          <a:prstGeom prst="rect">
            <a:avLst/>
          </a:prstGeom>
          <a:noFill/>
        </p:spPr>
        <p:txBody>
          <a:bodyPr wrap="square" rtlCol="0">
            <a:spAutoFit/>
          </a:bodyPr>
          <a:lstStyle/>
          <a:p>
            <a:r>
              <a:rPr lang="de-DE" dirty="0"/>
              <a:t>Vorgelagerte Prozesse</a:t>
            </a:r>
          </a:p>
        </p:txBody>
      </p:sp>
      <p:sp>
        <p:nvSpPr>
          <p:cNvPr id="10" name="Textfeld 9">
            <a:extLst>
              <a:ext uri="{FF2B5EF4-FFF2-40B4-BE49-F238E27FC236}">
                <a16:creationId xmlns:a16="http://schemas.microsoft.com/office/drawing/2014/main" id="{DB9F34C1-8688-424B-BB07-BEB14A5FEB4F}"/>
              </a:ext>
            </a:extLst>
          </p:cNvPr>
          <p:cNvSpPr txBox="1"/>
          <p:nvPr/>
        </p:nvSpPr>
        <p:spPr>
          <a:xfrm>
            <a:off x="905162" y="3936221"/>
            <a:ext cx="11490037" cy="369332"/>
          </a:xfrm>
          <a:prstGeom prst="rect">
            <a:avLst/>
          </a:prstGeom>
          <a:noFill/>
        </p:spPr>
        <p:txBody>
          <a:bodyPr wrap="square" rtlCol="0">
            <a:spAutoFit/>
          </a:bodyPr>
          <a:lstStyle/>
          <a:p>
            <a:r>
              <a:rPr lang="de-DE" dirty="0"/>
              <a:t>Kernprozess Ihrer Fachaufgabe </a:t>
            </a:r>
            <a:r>
              <a:rPr lang="de-DE" sz="1600" dirty="0"/>
              <a:t>(vollständige Handlung: Informieren und Planen, Durchführung, Kontrolle und Bewertung)</a:t>
            </a:r>
          </a:p>
        </p:txBody>
      </p:sp>
      <p:sp>
        <p:nvSpPr>
          <p:cNvPr id="11" name="Textfeld 10">
            <a:extLst>
              <a:ext uri="{FF2B5EF4-FFF2-40B4-BE49-F238E27FC236}">
                <a16:creationId xmlns:a16="http://schemas.microsoft.com/office/drawing/2014/main" id="{8AF58383-8779-437F-B15F-95290411E287}"/>
              </a:ext>
            </a:extLst>
          </p:cNvPr>
          <p:cNvSpPr txBox="1"/>
          <p:nvPr/>
        </p:nvSpPr>
        <p:spPr>
          <a:xfrm>
            <a:off x="905163" y="4298595"/>
            <a:ext cx="7906328" cy="369332"/>
          </a:xfrm>
          <a:prstGeom prst="rect">
            <a:avLst/>
          </a:prstGeom>
          <a:noFill/>
        </p:spPr>
        <p:txBody>
          <a:bodyPr wrap="square" rtlCol="0">
            <a:spAutoFit/>
          </a:bodyPr>
          <a:lstStyle/>
          <a:p>
            <a:r>
              <a:rPr lang="de-DE" dirty="0"/>
              <a:t>Nachgelagerte Prozesse</a:t>
            </a:r>
          </a:p>
        </p:txBody>
      </p:sp>
      <p:sp>
        <p:nvSpPr>
          <p:cNvPr id="12" name="Textfeld 11">
            <a:extLst>
              <a:ext uri="{FF2B5EF4-FFF2-40B4-BE49-F238E27FC236}">
                <a16:creationId xmlns:a16="http://schemas.microsoft.com/office/drawing/2014/main" id="{66118F63-9C92-44BF-B2FD-16F52BAFD497}"/>
              </a:ext>
            </a:extLst>
          </p:cNvPr>
          <p:cNvSpPr txBox="1"/>
          <p:nvPr/>
        </p:nvSpPr>
        <p:spPr>
          <a:xfrm>
            <a:off x="905163" y="4662461"/>
            <a:ext cx="7906328" cy="369332"/>
          </a:xfrm>
          <a:prstGeom prst="rect">
            <a:avLst/>
          </a:prstGeom>
          <a:noFill/>
        </p:spPr>
        <p:txBody>
          <a:bodyPr wrap="square" rtlCol="0">
            <a:spAutoFit/>
          </a:bodyPr>
          <a:lstStyle/>
          <a:p>
            <a:r>
              <a:rPr lang="de-DE" dirty="0"/>
              <a:t>Kurzes Fazit</a:t>
            </a:r>
          </a:p>
        </p:txBody>
      </p:sp>
      <p:sp>
        <p:nvSpPr>
          <p:cNvPr id="13" name="Textfeld 12">
            <a:extLst>
              <a:ext uri="{FF2B5EF4-FFF2-40B4-BE49-F238E27FC236}">
                <a16:creationId xmlns:a16="http://schemas.microsoft.com/office/drawing/2014/main" id="{9BA44E6F-285F-49F9-BB9A-59A93F0425D9}"/>
              </a:ext>
            </a:extLst>
          </p:cNvPr>
          <p:cNvSpPr txBox="1"/>
          <p:nvPr/>
        </p:nvSpPr>
        <p:spPr>
          <a:xfrm>
            <a:off x="794327" y="5250833"/>
            <a:ext cx="9707418" cy="646331"/>
          </a:xfrm>
          <a:prstGeom prst="rect">
            <a:avLst/>
          </a:prstGeom>
          <a:noFill/>
        </p:spPr>
        <p:txBody>
          <a:bodyPr wrap="square" rtlCol="0">
            <a:spAutoFit/>
          </a:bodyPr>
          <a:lstStyle/>
          <a:p>
            <a:r>
              <a:rPr lang="de-DE" sz="1800" dirty="0">
                <a:effectLst/>
                <a:latin typeface="Calibri" panose="020F0502020204030204" pitchFamily="34" charset="0"/>
                <a:ea typeface="Calibri" panose="020F0502020204030204" pitchFamily="34" charset="0"/>
                <a:cs typeface="Times New Roman" panose="02020603050405020304" pitchFamily="18" charset="0"/>
              </a:rPr>
              <a:t>Es rundet die Präsentation ab, wenn die Struktur bzw. die Agenda auf den Folien nachvollziehbar ist. </a:t>
            </a:r>
            <a:br>
              <a:rPr lang="de-DE" sz="1800" dirty="0">
                <a:effectLst/>
                <a:latin typeface="Calibri" panose="020F0502020204030204" pitchFamily="34" charset="0"/>
                <a:ea typeface="Calibri" panose="020F0502020204030204" pitchFamily="34" charset="0"/>
                <a:cs typeface="Times New Roman" panose="02020603050405020304" pitchFamily="18" charset="0"/>
              </a:rPr>
            </a:br>
            <a:r>
              <a:rPr lang="de-DE" sz="1800" dirty="0">
                <a:effectLst/>
                <a:latin typeface="Calibri" panose="020F0502020204030204" pitchFamily="34" charset="0"/>
                <a:ea typeface="Calibri" panose="020F0502020204030204" pitchFamily="34" charset="0"/>
                <a:cs typeface="Times New Roman" panose="02020603050405020304" pitchFamily="18" charset="0"/>
              </a:rPr>
              <a:t>So können die Zuhörer immer wieder dem roten Faden Ihrer Präsentation folgen.</a:t>
            </a:r>
            <a:endParaRPr lang="de-DE" sz="1800" dirty="0">
              <a:effectLst/>
              <a:latin typeface="Times New Roman" panose="02020603050405020304" pitchFamily="18" charset="0"/>
              <a:ea typeface="Times New Roman" panose="02020603050405020304" pitchFamily="18" charset="0"/>
            </a:endParaRPr>
          </a:p>
        </p:txBody>
      </p:sp>
      <p:sp>
        <p:nvSpPr>
          <p:cNvPr id="14" name="Textfeld 13">
            <a:extLst>
              <a:ext uri="{FF2B5EF4-FFF2-40B4-BE49-F238E27FC236}">
                <a16:creationId xmlns:a16="http://schemas.microsoft.com/office/drawing/2014/main" id="{ECC5762A-0E1D-4CC5-8E99-EFF9875E3904}"/>
              </a:ext>
            </a:extLst>
          </p:cNvPr>
          <p:cNvSpPr txBox="1"/>
          <p:nvPr/>
        </p:nvSpPr>
        <p:spPr>
          <a:xfrm>
            <a:off x="1302327" y="220557"/>
            <a:ext cx="8155709" cy="369332"/>
          </a:xfrm>
          <a:prstGeom prst="rect">
            <a:avLst/>
          </a:prstGeom>
          <a:noFill/>
        </p:spPr>
        <p:txBody>
          <a:bodyPr wrap="square" rtlCol="0">
            <a:spAutoFit/>
          </a:bodyPr>
          <a:lstStyle/>
          <a:p>
            <a:pPr marL="342900" indent="-342900">
              <a:buFont typeface="+mj-lt"/>
              <a:buAutoNum type="arabicPeriod" startAt="4"/>
            </a:pPr>
            <a:r>
              <a:rPr lang="de-DE" b="1" u="sng" dirty="0"/>
              <a:t>Hinweise zur mündlichen Prüfung</a:t>
            </a:r>
          </a:p>
        </p:txBody>
      </p:sp>
    </p:spTree>
    <p:extLst>
      <p:ext uri="{BB962C8B-B14F-4D97-AF65-F5344CB8AC3E}">
        <p14:creationId xmlns:p14="http://schemas.microsoft.com/office/powerpoint/2010/main" val="3412979630"/>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ppt_x</p:attrName>
                                        </p:attrNameLst>
                                      </p:cBhvr>
                                      <p:tavLst>
                                        <p:tav tm="0">
                                          <p:val>
                                            <p:strVal val="#ppt_x"/>
                                          </p:val>
                                        </p:tav>
                                        <p:tav tm="100000">
                                          <p:val>
                                            <p:strVal val="#ppt_x"/>
                                          </p:val>
                                        </p:tav>
                                      </p:tavLst>
                                    </p:anim>
                                    <p:anim calcmode="lin" valueType="num">
                                      <p:cBhvr>
                                        <p:cTn id="9" dur="2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2000"/>
                                        <p:tgtEl>
                                          <p:spTgt spid="4"/>
                                        </p:tgtEl>
                                      </p:cBhvr>
                                    </p:animEffect>
                                    <p:anim calcmode="lin" valueType="num">
                                      <p:cBhvr>
                                        <p:cTn id="15" dur="2000" fill="hold"/>
                                        <p:tgtEl>
                                          <p:spTgt spid="4"/>
                                        </p:tgtEl>
                                        <p:attrNameLst>
                                          <p:attrName>ppt_x</p:attrName>
                                        </p:attrNameLst>
                                      </p:cBhvr>
                                      <p:tavLst>
                                        <p:tav tm="0">
                                          <p:val>
                                            <p:strVal val="#ppt_x"/>
                                          </p:val>
                                        </p:tav>
                                        <p:tav tm="100000">
                                          <p:val>
                                            <p:strVal val="#ppt_x"/>
                                          </p:val>
                                        </p:tav>
                                      </p:tavLst>
                                    </p:anim>
                                    <p:anim calcmode="lin" valueType="num">
                                      <p:cBhvr>
                                        <p:cTn id="16" dur="2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2000"/>
                                        <p:tgtEl>
                                          <p:spTgt spid="5"/>
                                        </p:tgtEl>
                                      </p:cBhvr>
                                    </p:animEffect>
                                    <p:anim calcmode="lin" valueType="num">
                                      <p:cBhvr>
                                        <p:cTn id="22" dur="2000" fill="hold"/>
                                        <p:tgtEl>
                                          <p:spTgt spid="5"/>
                                        </p:tgtEl>
                                        <p:attrNameLst>
                                          <p:attrName>ppt_x</p:attrName>
                                        </p:attrNameLst>
                                      </p:cBhvr>
                                      <p:tavLst>
                                        <p:tav tm="0">
                                          <p:val>
                                            <p:strVal val="#ppt_x"/>
                                          </p:val>
                                        </p:tav>
                                        <p:tav tm="100000">
                                          <p:val>
                                            <p:strVal val="#ppt_x"/>
                                          </p:val>
                                        </p:tav>
                                      </p:tavLst>
                                    </p:anim>
                                    <p:anim calcmode="lin" valueType="num">
                                      <p:cBhvr>
                                        <p:cTn id="23" dur="2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p:cTn id="28" dur="2000" fill="hold"/>
                                        <p:tgtEl>
                                          <p:spTgt spid="6"/>
                                        </p:tgtEl>
                                        <p:attrNameLst>
                                          <p:attrName>ppt_w</p:attrName>
                                        </p:attrNameLst>
                                      </p:cBhvr>
                                      <p:tavLst>
                                        <p:tav tm="0">
                                          <p:val>
                                            <p:fltVal val="0"/>
                                          </p:val>
                                        </p:tav>
                                        <p:tav tm="100000">
                                          <p:val>
                                            <p:strVal val="#ppt_w"/>
                                          </p:val>
                                        </p:tav>
                                      </p:tavLst>
                                    </p:anim>
                                    <p:anim calcmode="lin" valueType="num">
                                      <p:cBhvr>
                                        <p:cTn id="29" dur="2000" fill="hold"/>
                                        <p:tgtEl>
                                          <p:spTgt spid="6"/>
                                        </p:tgtEl>
                                        <p:attrNameLst>
                                          <p:attrName>ppt_h</p:attrName>
                                        </p:attrNameLst>
                                      </p:cBhvr>
                                      <p:tavLst>
                                        <p:tav tm="0">
                                          <p:val>
                                            <p:fltVal val="0"/>
                                          </p:val>
                                        </p:tav>
                                        <p:tav tm="100000">
                                          <p:val>
                                            <p:strVal val="#ppt_h"/>
                                          </p:val>
                                        </p:tav>
                                      </p:tavLst>
                                    </p:anim>
                                    <p:animEffect transition="in" filter="fade">
                                      <p:cBhvr>
                                        <p:cTn id="30" dur="20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2000"/>
                                        <p:tgtEl>
                                          <p:spTgt spid="7"/>
                                        </p:tgtEl>
                                      </p:cBhvr>
                                    </p:animEffect>
                                    <p:anim calcmode="lin" valueType="num">
                                      <p:cBhvr>
                                        <p:cTn id="36" dur="2000" fill="hold"/>
                                        <p:tgtEl>
                                          <p:spTgt spid="7"/>
                                        </p:tgtEl>
                                        <p:attrNameLst>
                                          <p:attrName>ppt_x</p:attrName>
                                        </p:attrNameLst>
                                      </p:cBhvr>
                                      <p:tavLst>
                                        <p:tav tm="0">
                                          <p:val>
                                            <p:strVal val="#ppt_x"/>
                                          </p:val>
                                        </p:tav>
                                        <p:tav tm="100000">
                                          <p:val>
                                            <p:strVal val="#ppt_x"/>
                                          </p:val>
                                        </p:tav>
                                      </p:tavLst>
                                    </p:anim>
                                    <p:anim calcmode="lin" valueType="num">
                                      <p:cBhvr>
                                        <p:cTn id="37" dur="2000" fill="hold"/>
                                        <p:tgtEl>
                                          <p:spTgt spid="7"/>
                                        </p:tgtEl>
                                        <p:attrNameLst>
                                          <p:attrName>ppt_y</p:attrName>
                                        </p:attrNameLst>
                                      </p:cBhvr>
                                      <p:tavLst>
                                        <p:tav tm="0">
                                          <p:val>
                                            <p:strVal val="#ppt_y+.1"/>
                                          </p:val>
                                        </p:tav>
                                        <p:tav tm="100000">
                                          <p:val>
                                            <p:strVal val="#ppt_y"/>
                                          </p:val>
                                        </p:tav>
                                      </p:tavLst>
                                    </p:anim>
                                  </p:childTnLst>
                                </p:cTn>
                              </p:par>
                            </p:childTnLst>
                          </p:cTn>
                        </p:par>
                        <p:par>
                          <p:cTn id="38" fill="hold">
                            <p:stCondLst>
                              <p:cond delay="2000"/>
                            </p:stCondLst>
                            <p:childTnLst>
                              <p:par>
                                <p:cTn id="39" presetID="42" presetClass="entr" presetSubtype="0" fill="hold" grpId="0" nodeType="afterEffect">
                                  <p:stCondLst>
                                    <p:cond delay="2000"/>
                                  </p:stCondLst>
                                  <p:childTnLst>
                                    <p:set>
                                      <p:cBhvr>
                                        <p:cTn id="40" dur="1" fill="hold">
                                          <p:stCondLst>
                                            <p:cond delay="0"/>
                                          </p:stCondLst>
                                        </p:cTn>
                                        <p:tgtEl>
                                          <p:spTgt spid="8"/>
                                        </p:tgtEl>
                                        <p:attrNameLst>
                                          <p:attrName>style.visibility</p:attrName>
                                        </p:attrNameLst>
                                      </p:cBhvr>
                                      <p:to>
                                        <p:strVal val="visible"/>
                                      </p:to>
                                    </p:set>
                                    <p:animEffect transition="in" filter="fade">
                                      <p:cBhvr>
                                        <p:cTn id="41" dur="2000"/>
                                        <p:tgtEl>
                                          <p:spTgt spid="8"/>
                                        </p:tgtEl>
                                      </p:cBhvr>
                                    </p:animEffect>
                                    <p:anim calcmode="lin" valueType="num">
                                      <p:cBhvr>
                                        <p:cTn id="42" dur="2000" fill="hold"/>
                                        <p:tgtEl>
                                          <p:spTgt spid="8"/>
                                        </p:tgtEl>
                                        <p:attrNameLst>
                                          <p:attrName>ppt_x</p:attrName>
                                        </p:attrNameLst>
                                      </p:cBhvr>
                                      <p:tavLst>
                                        <p:tav tm="0">
                                          <p:val>
                                            <p:strVal val="#ppt_x"/>
                                          </p:val>
                                        </p:tav>
                                        <p:tav tm="100000">
                                          <p:val>
                                            <p:strVal val="#ppt_x"/>
                                          </p:val>
                                        </p:tav>
                                      </p:tavLst>
                                    </p:anim>
                                    <p:anim calcmode="lin" valueType="num">
                                      <p:cBhvr>
                                        <p:cTn id="43" dur="2000" fill="hold"/>
                                        <p:tgtEl>
                                          <p:spTgt spid="8"/>
                                        </p:tgtEl>
                                        <p:attrNameLst>
                                          <p:attrName>ppt_y</p:attrName>
                                        </p:attrNameLst>
                                      </p:cBhvr>
                                      <p:tavLst>
                                        <p:tav tm="0">
                                          <p:val>
                                            <p:strVal val="#ppt_y+.1"/>
                                          </p:val>
                                        </p:tav>
                                        <p:tav tm="100000">
                                          <p:val>
                                            <p:strVal val="#ppt_y"/>
                                          </p:val>
                                        </p:tav>
                                      </p:tavLst>
                                    </p:anim>
                                  </p:childTnLst>
                                </p:cTn>
                              </p:par>
                            </p:childTnLst>
                          </p:cTn>
                        </p:par>
                        <p:par>
                          <p:cTn id="44" fill="hold">
                            <p:stCondLst>
                              <p:cond delay="6000"/>
                            </p:stCondLst>
                            <p:childTnLst>
                              <p:par>
                                <p:cTn id="45" presetID="42" presetClass="entr" presetSubtype="0" fill="hold" grpId="0" nodeType="afterEffect">
                                  <p:stCondLst>
                                    <p:cond delay="200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2000"/>
                                        <p:tgtEl>
                                          <p:spTgt spid="9"/>
                                        </p:tgtEl>
                                      </p:cBhvr>
                                    </p:animEffect>
                                    <p:anim calcmode="lin" valueType="num">
                                      <p:cBhvr>
                                        <p:cTn id="48" dur="2000" fill="hold"/>
                                        <p:tgtEl>
                                          <p:spTgt spid="9"/>
                                        </p:tgtEl>
                                        <p:attrNameLst>
                                          <p:attrName>ppt_x</p:attrName>
                                        </p:attrNameLst>
                                      </p:cBhvr>
                                      <p:tavLst>
                                        <p:tav tm="0">
                                          <p:val>
                                            <p:strVal val="#ppt_x"/>
                                          </p:val>
                                        </p:tav>
                                        <p:tav tm="100000">
                                          <p:val>
                                            <p:strVal val="#ppt_x"/>
                                          </p:val>
                                        </p:tav>
                                      </p:tavLst>
                                    </p:anim>
                                    <p:anim calcmode="lin" valueType="num">
                                      <p:cBhvr>
                                        <p:cTn id="49" dur="2000" fill="hold"/>
                                        <p:tgtEl>
                                          <p:spTgt spid="9"/>
                                        </p:tgtEl>
                                        <p:attrNameLst>
                                          <p:attrName>ppt_y</p:attrName>
                                        </p:attrNameLst>
                                      </p:cBhvr>
                                      <p:tavLst>
                                        <p:tav tm="0">
                                          <p:val>
                                            <p:strVal val="#ppt_y+.1"/>
                                          </p:val>
                                        </p:tav>
                                        <p:tav tm="100000">
                                          <p:val>
                                            <p:strVal val="#ppt_y"/>
                                          </p:val>
                                        </p:tav>
                                      </p:tavLst>
                                    </p:anim>
                                  </p:childTnLst>
                                </p:cTn>
                              </p:par>
                            </p:childTnLst>
                          </p:cTn>
                        </p:par>
                        <p:par>
                          <p:cTn id="50" fill="hold">
                            <p:stCondLst>
                              <p:cond delay="10000"/>
                            </p:stCondLst>
                            <p:childTnLst>
                              <p:par>
                                <p:cTn id="51" presetID="42" presetClass="entr" presetSubtype="0" fill="hold" grpId="0" nodeType="afterEffect">
                                  <p:stCondLst>
                                    <p:cond delay="2000"/>
                                  </p:stCondLst>
                                  <p:childTnLst>
                                    <p:set>
                                      <p:cBhvr>
                                        <p:cTn id="52" dur="1" fill="hold">
                                          <p:stCondLst>
                                            <p:cond delay="0"/>
                                          </p:stCondLst>
                                        </p:cTn>
                                        <p:tgtEl>
                                          <p:spTgt spid="10"/>
                                        </p:tgtEl>
                                        <p:attrNameLst>
                                          <p:attrName>style.visibility</p:attrName>
                                        </p:attrNameLst>
                                      </p:cBhvr>
                                      <p:to>
                                        <p:strVal val="visible"/>
                                      </p:to>
                                    </p:set>
                                    <p:animEffect transition="in" filter="fade">
                                      <p:cBhvr>
                                        <p:cTn id="53" dur="2000"/>
                                        <p:tgtEl>
                                          <p:spTgt spid="10"/>
                                        </p:tgtEl>
                                      </p:cBhvr>
                                    </p:animEffect>
                                    <p:anim calcmode="lin" valueType="num">
                                      <p:cBhvr>
                                        <p:cTn id="54" dur="2000" fill="hold"/>
                                        <p:tgtEl>
                                          <p:spTgt spid="10"/>
                                        </p:tgtEl>
                                        <p:attrNameLst>
                                          <p:attrName>ppt_x</p:attrName>
                                        </p:attrNameLst>
                                      </p:cBhvr>
                                      <p:tavLst>
                                        <p:tav tm="0">
                                          <p:val>
                                            <p:strVal val="#ppt_x"/>
                                          </p:val>
                                        </p:tav>
                                        <p:tav tm="100000">
                                          <p:val>
                                            <p:strVal val="#ppt_x"/>
                                          </p:val>
                                        </p:tav>
                                      </p:tavLst>
                                    </p:anim>
                                    <p:anim calcmode="lin" valueType="num">
                                      <p:cBhvr>
                                        <p:cTn id="55" dur="2000" fill="hold"/>
                                        <p:tgtEl>
                                          <p:spTgt spid="10"/>
                                        </p:tgtEl>
                                        <p:attrNameLst>
                                          <p:attrName>ppt_y</p:attrName>
                                        </p:attrNameLst>
                                      </p:cBhvr>
                                      <p:tavLst>
                                        <p:tav tm="0">
                                          <p:val>
                                            <p:strVal val="#ppt_y+.1"/>
                                          </p:val>
                                        </p:tav>
                                        <p:tav tm="100000">
                                          <p:val>
                                            <p:strVal val="#ppt_y"/>
                                          </p:val>
                                        </p:tav>
                                      </p:tavLst>
                                    </p:anim>
                                  </p:childTnLst>
                                </p:cTn>
                              </p:par>
                            </p:childTnLst>
                          </p:cTn>
                        </p:par>
                        <p:par>
                          <p:cTn id="56" fill="hold">
                            <p:stCondLst>
                              <p:cond delay="14000"/>
                            </p:stCondLst>
                            <p:childTnLst>
                              <p:par>
                                <p:cTn id="57" presetID="42" presetClass="entr" presetSubtype="0" fill="hold" grpId="0" nodeType="afterEffect">
                                  <p:stCondLst>
                                    <p:cond delay="2000"/>
                                  </p:stCondLst>
                                  <p:childTnLst>
                                    <p:set>
                                      <p:cBhvr>
                                        <p:cTn id="58" dur="1" fill="hold">
                                          <p:stCondLst>
                                            <p:cond delay="0"/>
                                          </p:stCondLst>
                                        </p:cTn>
                                        <p:tgtEl>
                                          <p:spTgt spid="11"/>
                                        </p:tgtEl>
                                        <p:attrNameLst>
                                          <p:attrName>style.visibility</p:attrName>
                                        </p:attrNameLst>
                                      </p:cBhvr>
                                      <p:to>
                                        <p:strVal val="visible"/>
                                      </p:to>
                                    </p:set>
                                    <p:animEffect transition="in" filter="fade">
                                      <p:cBhvr>
                                        <p:cTn id="59" dur="2000"/>
                                        <p:tgtEl>
                                          <p:spTgt spid="11"/>
                                        </p:tgtEl>
                                      </p:cBhvr>
                                    </p:animEffect>
                                    <p:anim calcmode="lin" valueType="num">
                                      <p:cBhvr>
                                        <p:cTn id="60" dur="2000" fill="hold"/>
                                        <p:tgtEl>
                                          <p:spTgt spid="11"/>
                                        </p:tgtEl>
                                        <p:attrNameLst>
                                          <p:attrName>ppt_x</p:attrName>
                                        </p:attrNameLst>
                                      </p:cBhvr>
                                      <p:tavLst>
                                        <p:tav tm="0">
                                          <p:val>
                                            <p:strVal val="#ppt_x"/>
                                          </p:val>
                                        </p:tav>
                                        <p:tav tm="100000">
                                          <p:val>
                                            <p:strVal val="#ppt_x"/>
                                          </p:val>
                                        </p:tav>
                                      </p:tavLst>
                                    </p:anim>
                                    <p:anim calcmode="lin" valueType="num">
                                      <p:cBhvr>
                                        <p:cTn id="61" dur="2000" fill="hold"/>
                                        <p:tgtEl>
                                          <p:spTgt spid="11"/>
                                        </p:tgtEl>
                                        <p:attrNameLst>
                                          <p:attrName>ppt_y</p:attrName>
                                        </p:attrNameLst>
                                      </p:cBhvr>
                                      <p:tavLst>
                                        <p:tav tm="0">
                                          <p:val>
                                            <p:strVal val="#ppt_y+.1"/>
                                          </p:val>
                                        </p:tav>
                                        <p:tav tm="100000">
                                          <p:val>
                                            <p:strVal val="#ppt_y"/>
                                          </p:val>
                                        </p:tav>
                                      </p:tavLst>
                                    </p:anim>
                                  </p:childTnLst>
                                </p:cTn>
                              </p:par>
                            </p:childTnLst>
                          </p:cTn>
                        </p:par>
                        <p:par>
                          <p:cTn id="62" fill="hold">
                            <p:stCondLst>
                              <p:cond delay="18000"/>
                            </p:stCondLst>
                            <p:childTnLst>
                              <p:par>
                                <p:cTn id="63" presetID="42" presetClass="entr" presetSubtype="0" fill="hold" grpId="0" nodeType="afterEffect">
                                  <p:stCondLst>
                                    <p:cond delay="2000"/>
                                  </p:stCondLst>
                                  <p:childTnLst>
                                    <p:set>
                                      <p:cBhvr>
                                        <p:cTn id="64" dur="1" fill="hold">
                                          <p:stCondLst>
                                            <p:cond delay="0"/>
                                          </p:stCondLst>
                                        </p:cTn>
                                        <p:tgtEl>
                                          <p:spTgt spid="12"/>
                                        </p:tgtEl>
                                        <p:attrNameLst>
                                          <p:attrName>style.visibility</p:attrName>
                                        </p:attrNameLst>
                                      </p:cBhvr>
                                      <p:to>
                                        <p:strVal val="visible"/>
                                      </p:to>
                                    </p:set>
                                    <p:animEffect transition="in" filter="fade">
                                      <p:cBhvr>
                                        <p:cTn id="65" dur="2000"/>
                                        <p:tgtEl>
                                          <p:spTgt spid="12"/>
                                        </p:tgtEl>
                                      </p:cBhvr>
                                    </p:animEffect>
                                    <p:anim calcmode="lin" valueType="num">
                                      <p:cBhvr>
                                        <p:cTn id="66" dur="2000" fill="hold"/>
                                        <p:tgtEl>
                                          <p:spTgt spid="12"/>
                                        </p:tgtEl>
                                        <p:attrNameLst>
                                          <p:attrName>ppt_x</p:attrName>
                                        </p:attrNameLst>
                                      </p:cBhvr>
                                      <p:tavLst>
                                        <p:tav tm="0">
                                          <p:val>
                                            <p:strVal val="#ppt_x"/>
                                          </p:val>
                                        </p:tav>
                                        <p:tav tm="100000">
                                          <p:val>
                                            <p:strVal val="#ppt_x"/>
                                          </p:val>
                                        </p:tav>
                                      </p:tavLst>
                                    </p:anim>
                                    <p:anim calcmode="lin" valueType="num">
                                      <p:cBhvr>
                                        <p:cTn id="67" dur="2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42" presetClass="entr" presetSubtype="0" fill="hold" grpId="0" nodeType="clickEffect">
                                  <p:stCondLst>
                                    <p:cond delay="0"/>
                                  </p:stCondLst>
                                  <p:childTnLst>
                                    <p:set>
                                      <p:cBhvr>
                                        <p:cTn id="71" dur="1" fill="hold">
                                          <p:stCondLst>
                                            <p:cond delay="0"/>
                                          </p:stCondLst>
                                        </p:cTn>
                                        <p:tgtEl>
                                          <p:spTgt spid="13"/>
                                        </p:tgtEl>
                                        <p:attrNameLst>
                                          <p:attrName>style.visibility</p:attrName>
                                        </p:attrNameLst>
                                      </p:cBhvr>
                                      <p:to>
                                        <p:strVal val="visible"/>
                                      </p:to>
                                    </p:set>
                                    <p:animEffect transition="in" filter="fade">
                                      <p:cBhvr>
                                        <p:cTn id="72" dur="2000"/>
                                        <p:tgtEl>
                                          <p:spTgt spid="13"/>
                                        </p:tgtEl>
                                      </p:cBhvr>
                                    </p:animEffect>
                                    <p:anim calcmode="lin" valueType="num">
                                      <p:cBhvr>
                                        <p:cTn id="73" dur="2000" fill="hold"/>
                                        <p:tgtEl>
                                          <p:spTgt spid="13"/>
                                        </p:tgtEl>
                                        <p:attrNameLst>
                                          <p:attrName>ppt_x</p:attrName>
                                        </p:attrNameLst>
                                      </p:cBhvr>
                                      <p:tavLst>
                                        <p:tav tm="0">
                                          <p:val>
                                            <p:strVal val="#ppt_x"/>
                                          </p:val>
                                        </p:tav>
                                        <p:tav tm="100000">
                                          <p:val>
                                            <p:strVal val="#ppt_x"/>
                                          </p:val>
                                        </p:tav>
                                      </p:tavLst>
                                    </p:anim>
                                    <p:anim calcmode="lin" valueType="num">
                                      <p:cBhvr>
                                        <p:cTn id="74" dur="2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7" grpId="0"/>
      <p:bldP spid="8" grpId="0"/>
      <p:bldP spid="9" grpId="0"/>
      <p:bldP spid="10" grpId="0"/>
      <p:bldP spid="11" grpId="0"/>
      <p:bldP spid="12" grpId="0"/>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84EFD606-005B-4D5D-B084-E2F2D009755E}"/>
              </a:ext>
            </a:extLst>
          </p:cNvPr>
          <p:cNvSpPr txBox="1"/>
          <p:nvPr/>
        </p:nvSpPr>
        <p:spPr>
          <a:xfrm>
            <a:off x="858980" y="723252"/>
            <a:ext cx="10926620" cy="923330"/>
          </a:xfrm>
          <a:prstGeom prst="rect">
            <a:avLst/>
          </a:prstGeom>
          <a:noFill/>
        </p:spPr>
        <p:txBody>
          <a:bodyPr wrap="square" rtlCol="0">
            <a:spAutoFit/>
          </a:bodyPr>
          <a:lstStyle/>
          <a:p>
            <a:r>
              <a:rPr lang="de-DE" sz="1800" dirty="0">
                <a:effectLst/>
                <a:latin typeface="Calibri" panose="020F0502020204030204" pitchFamily="34" charset="0"/>
                <a:ea typeface="Calibri" panose="020F0502020204030204" pitchFamily="34" charset="0"/>
                <a:cs typeface="Times New Roman" panose="02020603050405020304" pitchFamily="18" charset="0"/>
              </a:rPr>
              <a:t>Im Fachgespräch werden Fragen zum Thema und zu angrenzenden Themengebieten gestellt. </a:t>
            </a:r>
            <a:br>
              <a:rPr lang="de-DE" sz="1800" dirty="0">
                <a:effectLst/>
                <a:latin typeface="Calibri" panose="020F0502020204030204" pitchFamily="34" charset="0"/>
                <a:ea typeface="Calibri" panose="020F0502020204030204" pitchFamily="34" charset="0"/>
                <a:cs typeface="Times New Roman" panose="02020603050405020304" pitchFamily="18" charset="0"/>
              </a:rPr>
            </a:br>
            <a:r>
              <a:rPr lang="de-DE" sz="1800" dirty="0">
                <a:effectLst/>
                <a:latin typeface="Calibri" panose="020F0502020204030204" pitchFamily="34" charset="0"/>
                <a:ea typeface="Calibri" panose="020F0502020204030204" pitchFamily="34" charset="0"/>
                <a:cs typeface="Times New Roman" panose="02020603050405020304" pitchFamily="18" charset="0"/>
              </a:rPr>
              <a:t>Außerdem können alle Sachverhalte oder Fachbegriffe, die im Report erwähnt wurden, </a:t>
            </a:r>
            <a:br>
              <a:rPr lang="de-DE" sz="1800" dirty="0">
                <a:effectLst/>
                <a:latin typeface="Calibri" panose="020F0502020204030204" pitchFamily="34" charset="0"/>
                <a:ea typeface="Calibri" panose="020F0502020204030204" pitchFamily="34" charset="0"/>
                <a:cs typeface="Times New Roman" panose="02020603050405020304" pitchFamily="18" charset="0"/>
              </a:rPr>
            </a:br>
            <a:r>
              <a:rPr lang="de-DE" sz="1800" dirty="0">
                <a:effectLst/>
                <a:latin typeface="Calibri" panose="020F0502020204030204" pitchFamily="34" charset="0"/>
                <a:ea typeface="Calibri" panose="020F0502020204030204" pitchFamily="34" charset="0"/>
                <a:cs typeface="Times New Roman" panose="02020603050405020304" pitchFamily="18" charset="0"/>
              </a:rPr>
              <a:t>auch im Fachgespräch abgeprüft werden. </a:t>
            </a:r>
            <a:endParaRPr lang="de-DE" sz="1800" dirty="0">
              <a:effectLst/>
              <a:latin typeface="Times New Roman" panose="02020603050405020304" pitchFamily="18" charset="0"/>
              <a:ea typeface="Times New Roman" panose="02020603050405020304" pitchFamily="18" charset="0"/>
            </a:endParaRPr>
          </a:p>
        </p:txBody>
      </p:sp>
      <p:sp>
        <p:nvSpPr>
          <p:cNvPr id="3" name="Textfeld 2">
            <a:extLst>
              <a:ext uri="{FF2B5EF4-FFF2-40B4-BE49-F238E27FC236}">
                <a16:creationId xmlns:a16="http://schemas.microsoft.com/office/drawing/2014/main" id="{96CF25EF-1F97-42C4-9E78-119230040B8C}"/>
              </a:ext>
            </a:extLst>
          </p:cNvPr>
          <p:cNvSpPr txBox="1"/>
          <p:nvPr/>
        </p:nvSpPr>
        <p:spPr>
          <a:xfrm>
            <a:off x="858980" y="3028914"/>
            <a:ext cx="11212947" cy="923330"/>
          </a:xfrm>
          <a:prstGeom prst="rect">
            <a:avLst/>
          </a:prstGeom>
          <a:noFill/>
        </p:spPr>
        <p:txBody>
          <a:bodyPr wrap="square" rtlCol="0">
            <a:spAutoFit/>
          </a:bodyPr>
          <a:lstStyle/>
          <a:p>
            <a:r>
              <a:rPr lang="de-DE" sz="1800" dirty="0">
                <a:effectLst/>
                <a:latin typeface="Calibri" panose="020F0502020204030204" pitchFamily="34" charset="0"/>
                <a:ea typeface="Calibri" panose="020F0502020204030204" pitchFamily="34" charset="0"/>
                <a:cs typeface="Times New Roman" panose="02020603050405020304" pitchFamily="18" charset="0"/>
              </a:rPr>
              <a:t>Zu Ihrer eigenen Sicherheit:</a:t>
            </a:r>
            <a:br>
              <a:rPr lang="de-DE" sz="1800" dirty="0">
                <a:effectLst/>
                <a:latin typeface="Calibri" panose="020F0502020204030204" pitchFamily="34" charset="0"/>
                <a:ea typeface="Calibri" panose="020F0502020204030204" pitchFamily="34" charset="0"/>
                <a:cs typeface="Times New Roman" panose="02020603050405020304" pitchFamily="18" charset="0"/>
              </a:rPr>
            </a:br>
            <a:r>
              <a:rPr lang="de-DE" sz="1800" dirty="0">
                <a:effectLst/>
                <a:latin typeface="Calibri" panose="020F0502020204030204" pitchFamily="34" charset="0"/>
                <a:ea typeface="Calibri" panose="020F0502020204030204" pitchFamily="34" charset="0"/>
                <a:cs typeface="Times New Roman" panose="02020603050405020304" pitchFamily="18" charset="0"/>
              </a:rPr>
              <a:t>Bringen Sie alles, was Sie für die Präsentation benötigen (Laptop, </a:t>
            </a:r>
            <a:r>
              <a:rPr lang="de-DE" sz="1800" dirty="0" err="1">
                <a:effectLst/>
                <a:latin typeface="Calibri" panose="020F0502020204030204" pitchFamily="34" charset="0"/>
                <a:ea typeface="Calibri" panose="020F0502020204030204" pitchFamily="34" charset="0"/>
                <a:cs typeface="Times New Roman" panose="02020603050405020304" pitchFamily="18" charset="0"/>
              </a:rPr>
              <a:t>Beamer</a:t>
            </a:r>
            <a:r>
              <a:rPr lang="de-DE" sz="1800" dirty="0">
                <a:effectLst/>
                <a:latin typeface="Calibri" panose="020F0502020204030204" pitchFamily="34" charset="0"/>
                <a:ea typeface="Calibri" panose="020F0502020204030204" pitchFamily="34" charset="0"/>
                <a:cs typeface="Times New Roman" panose="02020603050405020304" pitchFamily="18" charset="0"/>
              </a:rPr>
              <a:t>, </a:t>
            </a:r>
            <a:r>
              <a:rPr lang="de-DE" sz="1800" dirty="0" err="1">
                <a:effectLst/>
                <a:latin typeface="Calibri" panose="020F0502020204030204" pitchFamily="34" charset="0"/>
                <a:ea typeface="Calibri" panose="020F0502020204030204" pitchFamily="34" charset="0"/>
                <a:cs typeface="Times New Roman" panose="02020603050405020304" pitchFamily="18" charset="0"/>
              </a:rPr>
              <a:t>Presenter</a:t>
            </a:r>
            <a:r>
              <a:rPr lang="de-DE" sz="1800" dirty="0">
                <a:effectLst/>
                <a:latin typeface="Calibri" panose="020F0502020204030204" pitchFamily="34" charset="0"/>
                <a:ea typeface="Calibri" panose="020F0502020204030204" pitchFamily="34" charset="0"/>
                <a:cs typeface="Times New Roman" panose="02020603050405020304" pitchFamily="18" charset="0"/>
              </a:rPr>
              <a:t>, etc.), selbst zu Ihrer Prüfung mit. </a:t>
            </a:r>
            <a:br>
              <a:rPr lang="de-DE" sz="1800" dirty="0">
                <a:effectLst/>
                <a:latin typeface="Calibri" panose="020F0502020204030204" pitchFamily="34" charset="0"/>
                <a:ea typeface="Calibri" panose="020F0502020204030204" pitchFamily="34" charset="0"/>
                <a:cs typeface="Times New Roman" panose="02020603050405020304" pitchFamily="18" charset="0"/>
              </a:rPr>
            </a:br>
            <a:r>
              <a:rPr lang="de-DE" sz="1800" dirty="0">
                <a:effectLst/>
                <a:latin typeface="Calibri" panose="020F0502020204030204" pitchFamily="34" charset="0"/>
                <a:ea typeface="Calibri" panose="020F0502020204030204" pitchFamily="34" charset="0"/>
                <a:cs typeface="Times New Roman" panose="02020603050405020304" pitchFamily="18" charset="0"/>
              </a:rPr>
              <a:t>Verlassen Sie sich nicht darauf, dass der Raum alle von Ihnen benötigten Dinge bereit hält.</a:t>
            </a:r>
            <a:endParaRPr lang="de-DE" sz="1800" dirty="0">
              <a:effectLst/>
              <a:latin typeface="Times New Roman" panose="02020603050405020304" pitchFamily="18" charset="0"/>
              <a:ea typeface="Times New Roman" panose="02020603050405020304" pitchFamily="18" charset="0"/>
            </a:endParaRPr>
          </a:p>
        </p:txBody>
      </p:sp>
      <p:sp>
        <p:nvSpPr>
          <p:cNvPr id="4" name="Textfeld 3">
            <a:extLst>
              <a:ext uri="{FF2B5EF4-FFF2-40B4-BE49-F238E27FC236}">
                <a16:creationId xmlns:a16="http://schemas.microsoft.com/office/drawing/2014/main" id="{C597915B-DBF8-4792-A659-CC144558ABD1}"/>
              </a:ext>
            </a:extLst>
          </p:cNvPr>
          <p:cNvSpPr txBox="1"/>
          <p:nvPr/>
        </p:nvSpPr>
        <p:spPr>
          <a:xfrm>
            <a:off x="858980" y="4162171"/>
            <a:ext cx="11000511" cy="646331"/>
          </a:xfrm>
          <a:prstGeom prst="rect">
            <a:avLst/>
          </a:prstGeom>
          <a:noFill/>
        </p:spPr>
        <p:txBody>
          <a:bodyPr wrap="square" rtlCol="0">
            <a:spAutoFit/>
          </a:bodyPr>
          <a:lstStyle/>
          <a:p>
            <a:r>
              <a:rPr lang="de-DE" sz="1800" dirty="0">
                <a:effectLst/>
                <a:latin typeface="Calibri" panose="020F0502020204030204" pitchFamily="34" charset="0"/>
                <a:ea typeface="Calibri" panose="020F0502020204030204" pitchFamily="34" charset="0"/>
                <a:cs typeface="Times New Roman" panose="02020603050405020304" pitchFamily="18" charset="0"/>
              </a:rPr>
              <a:t>Sofern Sie möchten, dass die Durchschnittsnote der Berufsschule auf dem IHK-Abschlusszeugnis erscheint, bringen Sie den entsprechenden Antrag (den Sie von Ihrem/r Klassenlehrer*in erhalten haben) zur </a:t>
            </a:r>
            <a:r>
              <a:rPr lang="de-DE" sz="1800" b="1" u="sng" dirty="0">
                <a:effectLst/>
                <a:latin typeface="Calibri" panose="020F0502020204030204" pitchFamily="34" charset="0"/>
                <a:ea typeface="Calibri" panose="020F0502020204030204" pitchFamily="34" charset="0"/>
                <a:cs typeface="Times New Roman" panose="02020603050405020304" pitchFamily="18" charset="0"/>
              </a:rPr>
              <a:t>mündlichen</a:t>
            </a:r>
            <a:r>
              <a:rPr lang="de-DE" sz="1800" dirty="0">
                <a:effectLst/>
                <a:latin typeface="Calibri" panose="020F0502020204030204" pitchFamily="34" charset="0"/>
                <a:ea typeface="Calibri" panose="020F0502020204030204" pitchFamily="34" charset="0"/>
                <a:cs typeface="Times New Roman" panose="02020603050405020304" pitchFamily="18" charset="0"/>
              </a:rPr>
              <a:t> Prüfung mit.</a:t>
            </a:r>
            <a:endParaRPr lang="de-DE" dirty="0"/>
          </a:p>
        </p:txBody>
      </p:sp>
      <p:sp>
        <p:nvSpPr>
          <p:cNvPr id="5" name="Textfeld 4">
            <a:extLst>
              <a:ext uri="{FF2B5EF4-FFF2-40B4-BE49-F238E27FC236}">
                <a16:creationId xmlns:a16="http://schemas.microsoft.com/office/drawing/2014/main" id="{C3D015D1-B1FC-4413-85FE-2DB026BD170A}"/>
              </a:ext>
            </a:extLst>
          </p:cNvPr>
          <p:cNvSpPr txBox="1"/>
          <p:nvPr/>
        </p:nvSpPr>
        <p:spPr>
          <a:xfrm>
            <a:off x="858980" y="1856509"/>
            <a:ext cx="9993745" cy="923330"/>
          </a:xfrm>
          <a:prstGeom prst="rect">
            <a:avLst/>
          </a:prstGeom>
          <a:noFill/>
        </p:spPr>
        <p:txBody>
          <a:bodyPr wrap="square" rtlCol="0">
            <a:spAutoFit/>
          </a:bodyPr>
          <a:lstStyle/>
          <a:p>
            <a:r>
              <a:rPr lang="de-DE" dirty="0"/>
              <a:t>Im Fachgespräch dürfen Ihnen bis zu drei Ihrer Prüfer*innen Fragen stellen.</a:t>
            </a:r>
            <a:br>
              <a:rPr lang="de-DE" dirty="0"/>
            </a:br>
            <a:r>
              <a:rPr lang="de-DE" dirty="0"/>
              <a:t>Stellt Ihnen eine vierte Person inhaltliche Fragen zu Ihrem Thema, dann liegt ein Formfehler vor, </a:t>
            </a:r>
            <a:br>
              <a:rPr lang="de-DE" dirty="0"/>
            </a:br>
            <a:r>
              <a:rPr lang="de-DE" dirty="0"/>
              <a:t>der einen Anfechtungsgrund Ihrer mündlichen Prüfung darstellt.</a:t>
            </a:r>
          </a:p>
        </p:txBody>
      </p:sp>
      <p:sp>
        <p:nvSpPr>
          <p:cNvPr id="6" name="Textfeld 5">
            <a:extLst>
              <a:ext uri="{FF2B5EF4-FFF2-40B4-BE49-F238E27FC236}">
                <a16:creationId xmlns:a16="http://schemas.microsoft.com/office/drawing/2014/main" id="{19CE93AE-C323-76AA-7BD7-B5DEF8D0F5C0}"/>
              </a:ext>
            </a:extLst>
          </p:cNvPr>
          <p:cNvSpPr txBox="1"/>
          <p:nvPr/>
        </p:nvSpPr>
        <p:spPr>
          <a:xfrm>
            <a:off x="1302327" y="220557"/>
            <a:ext cx="8155709" cy="369332"/>
          </a:xfrm>
          <a:prstGeom prst="rect">
            <a:avLst/>
          </a:prstGeom>
          <a:noFill/>
        </p:spPr>
        <p:txBody>
          <a:bodyPr wrap="square" rtlCol="0">
            <a:spAutoFit/>
          </a:bodyPr>
          <a:lstStyle/>
          <a:p>
            <a:pPr marL="342900" indent="-342900">
              <a:buFont typeface="+mj-lt"/>
              <a:buAutoNum type="arabicPeriod" startAt="4"/>
            </a:pPr>
            <a:r>
              <a:rPr lang="de-DE" b="1" u="sng" dirty="0"/>
              <a:t>Hinweise zur mündlichen Prüfung</a:t>
            </a:r>
          </a:p>
        </p:txBody>
      </p:sp>
    </p:spTree>
    <p:extLst>
      <p:ext uri="{BB962C8B-B14F-4D97-AF65-F5344CB8AC3E}">
        <p14:creationId xmlns:p14="http://schemas.microsoft.com/office/powerpoint/2010/main" val="640773550"/>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ppt_x</p:attrName>
                                        </p:attrNameLst>
                                      </p:cBhvr>
                                      <p:tavLst>
                                        <p:tav tm="0">
                                          <p:val>
                                            <p:strVal val="#ppt_x"/>
                                          </p:val>
                                        </p:tav>
                                        <p:tav tm="100000">
                                          <p:val>
                                            <p:strVal val="#ppt_x"/>
                                          </p:val>
                                        </p:tav>
                                      </p:tavLst>
                                    </p:anim>
                                    <p:anim calcmode="lin" valueType="num">
                                      <p:cBhvr>
                                        <p:cTn id="9" dur="2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2000"/>
                                        <p:tgtEl>
                                          <p:spTgt spid="5"/>
                                        </p:tgtEl>
                                      </p:cBhvr>
                                    </p:animEffect>
                                    <p:anim calcmode="lin" valueType="num">
                                      <p:cBhvr>
                                        <p:cTn id="15" dur="2000" fill="hold"/>
                                        <p:tgtEl>
                                          <p:spTgt spid="5"/>
                                        </p:tgtEl>
                                        <p:attrNameLst>
                                          <p:attrName>ppt_x</p:attrName>
                                        </p:attrNameLst>
                                      </p:cBhvr>
                                      <p:tavLst>
                                        <p:tav tm="0">
                                          <p:val>
                                            <p:strVal val="#ppt_x"/>
                                          </p:val>
                                        </p:tav>
                                        <p:tav tm="100000">
                                          <p:val>
                                            <p:strVal val="#ppt_x"/>
                                          </p:val>
                                        </p:tav>
                                      </p:tavLst>
                                    </p:anim>
                                    <p:anim calcmode="lin" valueType="num">
                                      <p:cBhvr>
                                        <p:cTn id="16" dur="2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2000"/>
                                        <p:tgtEl>
                                          <p:spTgt spid="3"/>
                                        </p:tgtEl>
                                      </p:cBhvr>
                                    </p:animEffect>
                                    <p:anim calcmode="lin" valueType="num">
                                      <p:cBhvr>
                                        <p:cTn id="22" dur="2000" fill="hold"/>
                                        <p:tgtEl>
                                          <p:spTgt spid="3"/>
                                        </p:tgtEl>
                                        <p:attrNameLst>
                                          <p:attrName>ppt_x</p:attrName>
                                        </p:attrNameLst>
                                      </p:cBhvr>
                                      <p:tavLst>
                                        <p:tav tm="0">
                                          <p:val>
                                            <p:strVal val="#ppt_x"/>
                                          </p:val>
                                        </p:tav>
                                        <p:tav tm="100000">
                                          <p:val>
                                            <p:strVal val="#ppt_x"/>
                                          </p:val>
                                        </p:tav>
                                      </p:tavLst>
                                    </p:anim>
                                    <p:anim calcmode="lin" valueType="num">
                                      <p:cBhvr>
                                        <p:cTn id="23" dur="2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2000"/>
                                        <p:tgtEl>
                                          <p:spTgt spid="4"/>
                                        </p:tgtEl>
                                      </p:cBhvr>
                                    </p:animEffect>
                                    <p:anim calcmode="lin" valueType="num">
                                      <p:cBhvr>
                                        <p:cTn id="29" dur="2000" fill="hold"/>
                                        <p:tgtEl>
                                          <p:spTgt spid="4"/>
                                        </p:tgtEl>
                                        <p:attrNameLst>
                                          <p:attrName>ppt_x</p:attrName>
                                        </p:attrNameLst>
                                      </p:cBhvr>
                                      <p:tavLst>
                                        <p:tav tm="0">
                                          <p:val>
                                            <p:strVal val="#ppt_x"/>
                                          </p:val>
                                        </p:tav>
                                        <p:tav tm="100000">
                                          <p:val>
                                            <p:strVal val="#ppt_x"/>
                                          </p:val>
                                        </p:tav>
                                      </p:tavLst>
                                    </p:anim>
                                    <p:anim calcmode="lin" valueType="num">
                                      <p:cBhvr>
                                        <p:cTn id="30" dur="2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22FE4021-C9A5-4825-92ED-AB4D4EA62E58}"/>
              </a:ext>
            </a:extLst>
          </p:cNvPr>
          <p:cNvSpPr txBox="1"/>
          <p:nvPr/>
        </p:nvSpPr>
        <p:spPr>
          <a:xfrm>
            <a:off x="1302327" y="220557"/>
            <a:ext cx="8155709" cy="369332"/>
          </a:xfrm>
          <a:prstGeom prst="rect">
            <a:avLst/>
          </a:prstGeom>
          <a:noFill/>
        </p:spPr>
        <p:txBody>
          <a:bodyPr wrap="square" rtlCol="0">
            <a:spAutoFit/>
          </a:bodyPr>
          <a:lstStyle/>
          <a:p>
            <a:pPr marL="342900" indent="-342900">
              <a:buFont typeface="+mj-lt"/>
              <a:buAutoNum type="arabicPeriod" startAt="5"/>
            </a:pPr>
            <a:r>
              <a:rPr lang="de-DE" b="1" u="sng" dirty="0"/>
              <a:t>Fragen, Anmerkungen, Ergänzungen?</a:t>
            </a:r>
          </a:p>
        </p:txBody>
      </p:sp>
      <p:sp>
        <p:nvSpPr>
          <p:cNvPr id="3" name="Textfeld 2">
            <a:extLst>
              <a:ext uri="{FF2B5EF4-FFF2-40B4-BE49-F238E27FC236}">
                <a16:creationId xmlns:a16="http://schemas.microsoft.com/office/drawing/2014/main" id="{7A340AB5-5053-4B1B-B28F-8971C27F15DC}"/>
              </a:ext>
            </a:extLst>
          </p:cNvPr>
          <p:cNvSpPr txBox="1"/>
          <p:nvPr/>
        </p:nvSpPr>
        <p:spPr>
          <a:xfrm>
            <a:off x="5631875" y="2274837"/>
            <a:ext cx="1735280" cy="2308324"/>
          </a:xfrm>
          <a:prstGeom prst="rect">
            <a:avLst/>
          </a:prstGeom>
          <a:noFill/>
        </p:spPr>
        <p:txBody>
          <a:bodyPr wrap="square" rtlCol="0">
            <a:spAutoFit/>
          </a:bodyPr>
          <a:lstStyle/>
          <a:p>
            <a:r>
              <a:rPr lang="de-DE" sz="14400" dirty="0"/>
              <a:t>?</a:t>
            </a:r>
          </a:p>
        </p:txBody>
      </p:sp>
    </p:spTree>
    <p:extLst>
      <p:ext uri="{BB962C8B-B14F-4D97-AF65-F5344CB8AC3E}">
        <p14:creationId xmlns:p14="http://schemas.microsoft.com/office/powerpoint/2010/main" val="1686837495"/>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0" fill="hold"/>
                                        <p:tgtEl>
                                          <p:spTgt spid="3"/>
                                        </p:tgtEl>
                                        <p:attrNameLst>
                                          <p:attrName>ppt_w</p:attrName>
                                        </p:attrNameLst>
                                      </p:cBhvr>
                                      <p:tavLst>
                                        <p:tav tm="0">
                                          <p:val>
                                            <p:fltVal val="0"/>
                                          </p:val>
                                        </p:tav>
                                        <p:tav tm="100000">
                                          <p:val>
                                            <p:strVal val="#ppt_w"/>
                                          </p:val>
                                        </p:tav>
                                      </p:tavLst>
                                    </p:anim>
                                    <p:anim calcmode="lin" valueType="num">
                                      <p:cBhvr>
                                        <p:cTn id="8" dur="5000" fill="hold"/>
                                        <p:tgtEl>
                                          <p:spTgt spid="3"/>
                                        </p:tgtEl>
                                        <p:attrNameLst>
                                          <p:attrName>ppt_h</p:attrName>
                                        </p:attrNameLst>
                                      </p:cBhvr>
                                      <p:tavLst>
                                        <p:tav tm="0">
                                          <p:val>
                                            <p:fltVal val="0"/>
                                          </p:val>
                                        </p:tav>
                                        <p:tav tm="100000">
                                          <p:val>
                                            <p:strVal val="#ppt_h"/>
                                          </p:val>
                                        </p:tav>
                                      </p:tavLst>
                                    </p:anim>
                                    <p:animEffect transition="in" filter="fade">
                                      <p:cBhvr>
                                        <p:cTn id="9" dur="5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1650</Words>
  <Application>Microsoft Office PowerPoint</Application>
  <PresentationFormat>Breitbild</PresentationFormat>
  <Paragraphs>133</Paragraphs>
  <Slides>13</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13</vt:i4>
      </vt:variant>
    </vt:vector>
  </HeadingPairs>
  <TitlesOfParts>
    <vt:vector size="18" baseType="lpstr">
      <vt:lpstr>Arial</vt:lpstr>
      <vt:lpstr>Calibri</vt:lpstr>
      <vt:lpstr>Calibri Light</vt:lpstr>
      <vt:lpstr>Times New Roman</vt:lpstr>
      <vt:lpstr>Office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Nicolas Dreblow</dc:creator>
  <cp:lastModifiedBy>Nicolas Dreblow</cp:lastModifiedBy>
  <cp:revision>40</cp:revision>
  <dcterms:created xsi:type="dcterms:W3CDTF">2021-01-21T12:11:30Z</dcterms:created>
  <dcterms:modified xsi:type="dcterms:W3CDTF">2023-03-30T11:48:48Z</dcterms:modified>
</cp:coreProperties>
</file>